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2" r:id="rId5"/>
    <p:sldId id="263" r:id="rId6"/>
    <p:sldId id="292" r:id="rId7"/>
    <p:sldId id="258" r:id="rId8"/>
    <p:sldId id="25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9" r:id="rId23"/>
    <p:sldId id="288" r:id="rId24"/>
    <p:sldId id="287" r:id="rId25"/>
    <p:sldId id="290" r:id="rId26"/>
    <p:sldId id="260" r:id="rId27"/>
    <p:sldId id="262" r:id="rId28"/>
    <p:sldId id="266" r:id="rId29"/>
    <p:sldId id="273" r:id="rId30"/>
    <p:sldId id="294" r:id="rId31"/>
    <p:sldId id="293" r:id="rId32"/>
    <p:sldId id="265" r:id="rId33"/>
    <p:sldId id="291" r:id="rId3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949"/>
    <a:srgbClr val="D8301E"/>
    <a:srgbClr val="E24332"/>
    <a:srgbClr val="D44440"/>
    <a:srgbClr val="C45050"/>
    <a:srgbClr val="FDA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A61AE-279F-4D10-87E0-CE5E894CD5A6}" v="29" dt="2025-05-19T16:59:18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Bende" userId="cc7f2de6e391acd7" providerId="LiveId" clId="{230A61AE-279F-4D10-87E0-CE5E894CD5A6}"/>
    <pc:docChg chg="undo custSel addSld modSld">
      <pc:chgData name="V Bende" userId="cc7f2de6e391acd7" providerId="LiveId" clId="{230A61AE-279F-4D10-87E0-CE5E894CD5A6}" dt="2025-05-19T16:59:26.680" v="823" actId="26606"/>
      <pc:docMkLst>
        <pc:docMk/>
      </pc:docMkLst>
      <pc:sldChg chg="addSp delSp modSp mod setBg">
        <pc:chgData name="V Bende" userId="cc7f2de6e391acd7" providerId="LiveId" clId="{230A61AE-279F-4D10-87E0-CE5E894CD5A6}" dt="2025-05-19T16:37:41.243" v="19" actId="26606"/>
        <pc:sldMkLst>
          <pc:docMk/>
          <pc:sldMk cId="3311756763" sldId="260"/>
        </pc:sldMkLst>
        <pc:spChg chg="mod">
          <ac:chgData name="V Bende" userId="cc7f2de6e391acd7" providerId="LiveId" clId="{230A61AE-279F-4D10-87E0-CE5E894CD5A6}" dt="2025-05-19T16:37:41.243" v="19" actId="26606"/>
          <ac:spMkLst>
            <pc:docMk/>
            <pc:sldMk cId="3311756763" sldId="260"/>
            <ac:spMk id="2" creationId="{1DFFEB96-E4EC-8848-C99B-21BF1E800BF0}"/>
          </ac:spMkLst>
        </pc:spChg>
        <pc:spChg chg="del">
          <ac:chgData name="V Bende" userId="cc7f2de6e391acd7" providerId="LiveId" clId="{230A61AE-279F-4D10-87E0-CE5E894CD5A6}" dt="2025-05-19T16:36:56.405" v="0"/>
          <ac:spMkLst>
            <pc:docMk/>
            <pc:sldMk cId="3311756763" sldId="260"/>
            <ac:spMk id="3" creationId="{11836637-3EA0-7193-3319-0EB2F0FE20C3}"/>
          </ac:spMkLst>
        </pc:spChg>
        <pc:spChg chg="add">
          <ac:chgData name="V Bende" userId="cc7f2de6e391acd7" providerId="LiveId" clId="{230A61AE-279F-4D10-87E0-CE5E894CD5A6}" dt="2025-05-19T16:37:41.243" v="19" actId="26606"/>
          <ac:spMkLst>
            <pc:docMk/>
            <pc:sldMk cId="3311756763" sldId="260"/>
            <ac:spMk id="18" creationId="{72018E1B-E0B9-4440-AFF3-4112E50A2763}"/>
          </ac:spMkLst>
        </pc:sp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5" creationId="{4C068443-FA99-00DB-1D82-55BD09342E6D}"/>
          </ac:picMkLst>
        </pc:pic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7" creationId="{ADCE738E-BF52-9AC8-8663-FF8B4301ED59}"/>
          </ac:picMkLst>
        </pc:picChg>
        <pc:picChg chg="add mod or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9" creationId="{A057F287-500F-38FA-92C4-FD27FA910521}"/>
          </ac:picMkLst>
        </pc:picChg>
        <pc:picChg chg="add mo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11" creationId="{CF63A2BE-1501-6A2E-CE6F-6D2567ED25D7}"/>
          </ac:picMkLst>
        </pc:picChg>
        <pc:picChg chg="add mod">
          <ac:chgData name="V Bende" userId="cc7f2de6e391acd7" providerId="LiveId" clId="{230A61AE-279F-4D10-87E0-CE5E894CD5A6}" dt="2025-05-19T16:37:41.243" v="19" actId="26606"/>
          <ac:picMkLst>
            <pc:docMk/>
            <pc:sldMk cId="3311756763" sldId="260"/>
            <ac:picMk id="13" creationId="{FC66C5BF-856D-F9DA-66D7-1A8087361B1F}"/>
          </ac:picMkLst>
        </pc:picChg>
      </pc:sldChg>
      <pc:sldChg chg="addSp modSp mod modClrScheme chgLayout">
        <pc:chgData name="V Bende" userId="cc7f2de6e391acd7" providerId="LiveId" clId="{230A61AE-279F-4D10-87E0-CE5E894CD5A6}" dt="2025-05-19T16:42:40.543" v="281" actId="20577"/>
        <pc:sldMkLst>
          <pc:docMk/>
          <pc:sldMk cId="2043999389" sldId="262"/>
        </pc:sldMkLst>
        <pc:spChg chg="mod ord">
          <ac:chgData name="V Bende" userId="cc7f2de6e391acd7" providerId="LiveId" clId="{230A61AE-279F-4D10-87E0-CE5E894CD5A6}" dt="2025-05-19T16:40:20.564" v="70" actId="700"/>
          <ac:spMkLst>
            <pc:docMk/>
            <pc:sldMk cId="2043999389" sldId="262"/>
            <ac:spMk id="2" creationId="{7551C4F4-AD66-70B0-8937-F8029704B1C3}"/>
          </ac:spMkLst>
        </pc:spChg>
        <pc:spChg chg="mod ord">
          <ac:chgData name="V Bende" userId="cc7f2de6e391acd7" providerId="LiveId" clId="{230A61AE-279F-4D10-87E0-CE5E894CD5A6}" dt="2025-05-19T16:42:40.543" v="281" actId="20577"/>
          <ac:spMkLst>
            <pc:docMk/>
            <pc:sldMk cId="2043999389" sldId="262"/>
            <ac:spMk id="3" creationId="{64751E23-EC53-B39E-7B73-CFEEC8CC53F2}"/>
          </ac:spMkLst>
        </pc:spChg>
        <pc:spChg chg="add mod ord">
          <ac:chgData name="V Bende" userId="cc7f2de6e391acd7" providerId="LiveId" clId="{230A61AE-279F-4D10-87E0-CE5E894CD5A6}" dt="2025-05-19T16:40:24.928" v="73"/>
          <ac:spMkLst>
            <pc:docMk/>
            <pc:sldMk cId="2043999389" sldId="262"/>
            <ac:spMk id="4" creationId="{A80B23DB-9F66-2BF9-6823-D37F605DC71D}"/>
          </ac:spMkLst>
        </pc:spChg>
      </pc:sldChg>
      <pc:sldChg chg="addSp delSp modSp mod setBg">
        <pc:chgData name="V Bende" userId="cc7f2de6e391acd7" providerId="LiveId" clId="{230A61AE-279F-4D10-87E0-CE5E894CD5A6}" dt="2025-05-19T16:53:01.883" v="470" actId="26606"/>
        <pc:sldMkLst>
          <pc:docMk/>
          <pc:sldMk cId="3046579447" sldId="263"/>
        </pc:sldMkLst>
        <pc:spChg chg="mod ord">
          <ac:chgData name="V Bende" userId="cc7f2de6e391acd7" providerId="LiveId" clId="{230A61AE-279F-4D10-87E0-CE5E894CD5A6}" dt="2025-05-19T16:53:01.883" v="470" actId="26606"/>
          <ac:spMkLst>
            <pc:docMk/>
            <pc:sldMk cId="3046579447" sldId="263"/>
            <ac:spMk id="2" creationId="{FBFA24F2-354A-39A9-AEF2-1B3E13569968}"/>
          </ac:spMkLst>
        </pc:spChg>
        <pc:spChg chg="del">
          <ac:chgData name="V Bende" userId="cc7f2de6e391acd7" providerId="LiveId" clId="{230A61AE-279F-4D10-87E0-CE5E894CD5A6}" dt="2025-05-19T16:49:56.058" v="405"/>
          <ac:spMkLst>
            <pc:docMk/>
            <pc:sldMk cId="3046579447" sldId="263"/>
            <ac:spMk id="3" creationId="{5DA11ECB-C510-E436-7399-A4D591891902}"/>
          </ac:spMkLst>
        </pc:spChg>
        <pc:spChg chg="add del mod">
          <ac:chgData name="V Bende" userId="cc7f2de6e391acd7" providerId="LiveId" clId="{230A61AE-279F-4D10-87E0-CE5E894CD5A6}" dt="2025-05-19T16:52:32.292" v="451"/>
          <ac:spMkLst>
            <pc:docMk/>
            <pc:sldMk cId="3046579447" sldId="263"/>
            <ac:spMk id="25" creationId="{597C9A80-935E-2CB7-AAC7-72C362649654}"/>
          </ac:spMkLst>
        </pc:spChg>
        <pc:spChg chg="add del">
          <ac:chgData name="V Bende" userId="cc7f2de6e391acd7" providerId="LiveId" clId="{230A61AE-279F-4D10-87E0-CE5E894CD5A6}" dt="2025-05-19T16:52:10.428" v="446" actId="26606"/>
          <ac:spMkLst>
            <pc:docMk/>
            <pc:sldMk cId="3046579447" sldId="263"/>
            <ac:spMk id="38" creationId="{6570CC06-DB21-401C-BCF8-AAC5FF550D29}"/>
          </ac:spMkLst>
        </pc:spChg>
        <pc:spChg chg="add del">
          <ac:chgData name="V Bende" userId="cc7f2de6e391acd7" providerId="LiveId" clId="{230A61AE-279F-4D10-87E0-CE5E894CD5A6}" dt="2025-05-19T16:52:10.428" v="446" actId="26606"/>
          <ac:spMkLst>
            <pc:docMk/>
            <pc:sldMk cId="3046579447" sldId="263"/>
            <ac:spMk id="40" creationId="{15B998FC-4B98-4A07-B159-9E629180AF40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2" creationId="{6832F003-FCA6-4CFB-A2EA-308F3AA257D1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3" creationId="{C3896A03-3945-419A-B66B-4EE266EDD152}"/>
          </ac:spMkLst>
        </pc:spChg>
        <pc:spChg chg="add del">
          <ac:chgData name="V Bende" userId="cc7f2de6e391acd7" providerId="LiveId" clId="{230A61AE-279F-4D10-87E0-CE5E894CD5A6}" dt="2025-05-19T16:52:22.302" v="448" actId="26606"/>
          <ac:spMkLst>
            <pc:docMk/>
            <pc:sldMk cId="3046579447" sldId="263"/>
            <ac:spMk id="44" creationId="{B34F5AD2-EDBD-4BBD-A55C-EAFFD0C7097A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0" creationId="{22A22903-D5BA-B4E7-512D-7C42445C0144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51" creationId="{A93898FF-D987-4B0E-BFB4-85F5EB356D4D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3" creationId="{A3C210E6-A35A-4F68-8D60-801A019C75B8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5" creationId="{AC0D06B0-F19C-459E-B221-A34B506FB5E3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7" creationId="{345B26DA-1C6B-4C66-81C9-9C1877FC2DB1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59" creationId="{98DE6C44-43F8-4DE4-AB81-66853FFEA09A}"/>
          </ac:spMkLst>
        </pc:spChg>
        <pc:spChg chg="add del">
          <ac:chgData name="V Bende" userId="cc7f2de6e391acd7" providerId="LiveId" clId="{230A61AE-279F-4D10-87E0-CE5E894CD5A6}" dt="2025-05-19T16:52:59.344" v="467" actId="26606"/>
          <ac:spMkLst>
            <pc:docMk/>
            <pc:sldMk cId="3046579447" sldId="263"/>
            <ac:spMk id="61" creationId="{2409529B-9B56-4F10-BE4D-F934DB89E57E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3" creationId="{612F383F-B981-4BC3-9E2B-7BE938CEF3EC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4" creationId="{5AA485AD-076E-4077-A6E6-C3C9F0C39FF2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6" creationId="{58D235B8-3D10-493F-88AC-84BB404C1B5A}"/>
          </ac:spMkLst>
        </pc:spChg>
        <pc:spChg chg="add del">
          <ac:chgData name="V Bende" userId="cc7f2de6e391acd7" providerId="LiveId" clId="{230A61AE-279F-4D10-87E0-CE5E894CD5A6}" dt="2025-05-19T16:53:01.875" v="469" actId="26606"/>
          <ac:spMkLst>
            <pc:docMk/>
            <pc:sldMk cId="3046579447" sldId="263"/>
            <ac:spMk id="67" creationId="{42A4FC2C-047E-45A5-965D-8E1E3BF09BC6}"/>
          </ac:spMkLst>
        </pc:spChg>
        <pc:spChg chg="add">
          <ac:chgData name="V Bende" userId="cc7f2de6e391acd7" providerId="LiveId" clId="{230A61AE-279F-4D10-87E0-CE5E894CD5A6}" dt="2025-05-19T16:53:01.883" v="470" actId="26606"/>
          <ac:spMkLst>
            <pc:docMk/>
            <pc:sldMk cId="3046579447" sldId="263"/>
            <ac:spMk id="69" creationId="{B4059D9B-2E55-47FE-A188-0F9BD734E0A0}"/>
          </ac:spMkLst>
        </pc:spChg>
        <pc:grpChg chg="add">
          <ac:chgData name="V Bende" userId="cc7f2de6e391acd7" providerId="LiveId" clId="{230A61AE-279F-4D10-87E0-CE5E894CD5A6}" dt="2025-05-19T16:53:01.883" v="470" actId="26606"/>
          <ac:grpSpMkLst>
            <pc:docMk/>
            <pc:sldMk cId="3046579447" sldId="263"/>
            <ac:grpSpMk id="70" creationId="{F938B951-7EFC-40A2-B198-E73D39DFB3FC}"/>
          </ac:grpSpMkLst>
        </pc:grpChg>
        <pc:picChg chg="add del mod">
          <ac:chgData name="V Bende" userId="cc7f2de6e391acd7" providerId="LiveId" clId="{230A61AE-279F-4D10-87E0-CE5E894CD5A6}" dt="2025-05-19T16:50:39.119" v="435" actId="478"/>
          <ac:picMkLst>
            <pc:docMk/>
            <pc:sldMk cId="3046579447" sldId="263"/>
            <ac:picMk id="5" creationId="{02440861-E4F6-DC8C-BE69-40A6D77AB1F4}"/>
          </ac:picMkLst>
        </pc:picChg>
        <pc:picChg chg="add del mod">
          <ac:chgData name="V Bende" userId="cc7f2de6e391acd7" providerId="LiveId" clId="{230A61AE-279F-4D10-87E0-CE5E894CD5A6}" dt="2025-05-19T16:50:24.626" v="431" actId="478"/>
          <ac:picMkLst>
            <pc:docMk/>
            <pc:sldMk cId="3046579447" sldId="263"/>
            <ac:picMk id="7" creationId="{421E44C1-5E48-0592-665D-472232B434E0}"/>
          </ac:picMkLst>
        </pc:picChg>
        <pc:picChg chg="add del mod">
          <ac:chgData name="V Bende" userId="cc7f2de6e391acd7" providerId="LiveId" clId="{230A61AE-279F-4D10-87E0-CE5E894CD5A6}" dt="2025-05-19T16:50:24.024" v="430" actId="478"/>
          <ac:picMkLst>
            <pc:docMk/>
            <pc:sldMk cId="3046579447" sldId="263"/>
            <ac:picMk id="9" creationId="{42F93ABC-EC50-1036-A60F-4F78AEA84219}"/>
          </ac:picMkLst>
        </pc:picChg>
        <pc:picChg chg="add del mod">
          <ac:chgData name="V Bende" userId="cc7f2de6e391acd7" providerId="LiveId" clId="{230A61AE-279F-4D10-87E0-CE5E894CD5A6}" dt="2025-05-19T16:50:23.420" v="429" actId="478"/>
          <ac:picMkLst>
            <pc:docMk/>
            <pc:sldMk cId="3046579447" sldId="263"/>
            <ac:picMk id="11" creationId="{9D348CE8-5BFF-C2D0-20B8-CE7C453B8BD1}"/>
          </ac:picMkLst>
        </pc:picChg>
        <pc:picChg chg="del mod">
          <ac:chgData name="V Bende" userId="cc7f2de6e391acd7" providerId="LiveId" clId="{230A61AE-279F-4D10-87E0-CE5E894CD5A6}" dt="2025-05-19T16:50:22.753" v="428" actId="478"/>
          <ac:picMkLst>
            <pc:docMk/>
            <pc:sldMk cId="3046579447" sldId="263"/>
            <ac:picMk id="13" creationId="{056D28C5-589E-5EE5-2A4A-137C96431AAF}"/>
          </ac:picMkLst>
        </pc:picChg>
        <pc:picChg chg="add del mod">
          <ac:chgData name="V Bende" userId="cc7f2de6e391acd7" providerId="LiveId" clId="{230A61AE-279F-4D10-87E0-CE5E894CD5A6}" dt="2025-05-19T16:50:21.060" v="427" actId="478"/>
          <ac:picMkLst>
            <pc:docMk/>
            <pc:sldMk cId="3046579447" sldId="263"/>
            <ac:picMk id="15" creationId="{1FDBC762-29AE-B0AE-1132-C28EF5CBE946}"/>
          </ac:picMkLst>
        </pc:picChg>
        <pc:picChg chg="add del mod">
          <ac:chgData name="V Bende" userId="cc7f2de6e391acd7" providerId="LiveId" clId="{230A61AE-279F-4D10-87E0-CE5E894CD5A6}" dt="2025-05-19T16:50:26.947" v="432" actId="478"/>
          <ac:picMkLst>
            <pc:docMk/>
            <pc:sldMk cId="3046579447" sldId="263"/>
            <ac:picMk id="17" creationId="{9CD3DA8B-2B34-4716-D06A-06C7AD99B806}"/>
          </ac:picMkLst>
        </pc:picChg>
        <pc:picChg chg="add del mod">
          <ac:chgData name="V Bende" userId="cc7f2de6e391acd7" providerId="LiveId" clId="{230A61AE-279F-4D10-87E0-CE5E894CD5A6}" dt="2025-05-19T16:50:18.528" v="426" actId="478"/>
          <ac:picMkLst>
            <pc:docMk/>
            <pc:sldMk cId="3046579447" sldId="263"/>
            <ac:picMk id="19" creationId="{92C9B473-A73C-BC83-5440-4D452DCCF4B4}"/>
          </ac:picMkLst>
        </pc:picChg>
        <pc:picChg chg="add del mod">
          <ac:chgData name="V Bende" userId="cc7f2de6e391acd7" providerId="LiveId" clId="{230A61AE-279F-4D10-87E0-CE5E894CD5A6}" dt="2025-05-19T16:50:17.734" v="425" actId="478"/>
          <ac:picMkLst>
            <pc:docMk/>
            <pc:sldMk cId="3046579447" sldId="263"/>
            <ac:picMk id="21" creationId="{0F0CEE7F-6CD6-AE27-E05D-9661B2139F8E}"/>
          </ac:picMkLst>
        </pc:picChg>
        <pc:picChg chg="add del mod">
          <ac:chgData name="V Bende" userId="cc7f2de6e391acd7" providerId="LiveId" clId="{230A61AE-279F-4D10-87E0-CE5E894CD5A6}" dt="2025-05-19T16:50:15.990" v="424" actId="478"/>
          <ac:picMkLst>
            <pc:docMk/>
            <pc:sldMk cId="3046579447" sldId="263"/>
            <ac:picMk id="23" creationId="{B3AAD835-481D-10AB-22D7-27C13548DE9F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27" creationId="{88D5E9BF-1846-21C7-F4D2-69E3F001D76C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29" creationId="{45C7D91D-2234-3FAA-9A9E-3659BCF7DDC8}"/>
          </ac:picMkLst>
        </pc:picChg>
        <pc:picChg chg="add mo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31" creationId="{71BDB5DD-7B79-2FE1-2747-D88B3B793251}"/>
          </ac:picMkLst>
        </pc:picChg>
        <pc:picChg chg="add mod ord">
          <ac:chgData name="V Bende" userId="cc7f2de6e391acd7" providerId="LiveId" clId="{230A61AE-279F-4D10-87E0-CE5E894CD5A6}" dt="2025-05-19T16:52:22.825" v="450"/>
          <ac:picMkLst>
            <pc:docMk/>
            <pc:sldMk cId="3046579447" sldId="263"/>
            <ac:picMk id="33" creationId="{0DBAE7DE-0A8C-7F9A-F6F1-A21A3641D870}"/>
          </ac:picMkLst>
        </pc:picChg>
        <pc:picChg chg="add mod or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35" creationId="{04E39CCD-87F5-B6CF-4827-39278A68136E}"/>
          </ac:picMkLst>
        </pc:picChg>
        <pc:picChg chg="add mo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37" creationId="{2F99ED2C-45ED-CFC1-F6B1-8A5F42852C74}"/>
          </ac:picMkLst>
        </pc:picChg>
        <pc:picChg chg="add mod or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41" creationId="{7CFE2CF2-8BF2-B86D-D5F0-2C8764EFDE83}"/>
          </ac:picMkLst>
        </pc:picChg>
        <pc:picChg chg="add mod">
          <ac:chgData name="V Bende" userId="cc7f2de6e391acd7" providerId="LiveId" clId="{230A61AE-279F-4D10-87E0-CE5E894CD5A6}" dt="2025-05-19T16:53:01.883" v="470" actId="26606"/>
          <ac:picMkLst>
            <pc:docMk/>
            <pc:sldMk cId="3046579447" sldId="263"/>
            <ac:picMk id="46" creationId="{B65A6093-EE79-2AE6-C3E4-537EEEEEB42D}"/>
          </ac:picMkLst>
        </pc:picChg>
      </pc:sldChg>
      <pc:sldChg chg="modSp new mod">
        <pc:chgData name="V Bende" userId="cc7f2de6e391acd7" providerId="LiveId" clId="{230A61AE-279F-4D10-87E0-CE5E894CD5A6}" dt="2025-05-19T16:44:05.955" v="404" actId="20577"/>
        <pc:sldMkLst>
          <pc:docMk/>
          <pc:sldMk cId="3435315528" sldId="266"/>
        </pc:sldMkLst>
        <pc:spChg chg="mod">
          <ac:chgData name="V Bende" userId="cc7f2de6e391acd7" providerId="LiveId" clId="{230A61AE-279F-4D10-87E0-CE5E894CD5A6}" dt="2025-05-19T16:43:58.239" v="390" actId="20577"/>
          <ac:spMkLst>
            <pc:docMk/>
            <pc:sldMk cId="3435315528" sldId="266"/>
            <ac:spMk id="2" creationId="{FC4C9580-8698-981A-9C28-856F7690AFA4}"/>
          </ac:spMkLst>
        </pc:spChg>
        <pc:spChg chg="mod">
          <ac:chgData name="V Bende" userId="cc7f2de6e391acd7" providerId="LiveId" clId="{230A61AE-279F-4D10-87E0-CE5E894CD5A6}" dt="2025-05-19T16:44:05.955" v="404" actId="20577"/>
          <ac:spMkLst>
            <pc:docMk/>
            <pc:sldMk cId="3435315528" sldId="266"/>
            <ac:spMk id="3" creationId="{D84B6E3A-DEA1-F4FF-74B6-F9DA28CBEA58}"/>
          </ac:spMkLst>
        </pc:spChg>
      </pc:sldChg>
      <pc:sldChg chg="addSp delSp modSp new mod setBg">
        <pc:chgData name="V Bende" userId="cc7f2de6e391acd7" providerId="LiveId" clId="{230A61AE-279F-4D10-87E0-CE5E894CD5A6}" dt="2025-05-19T16:53:34.108" v="482" actId="26606"/>
        <pc:sldMkLst>
          <pc:docMk/>
          <pc:sldMk cId="622080134" sldId="267"/>
        </pc:sldMkLst>
        <pc:spChg chg="mod">
          <ac:chgData name="V Bende" userId="cc7f2de6e391acd7" providerId="LiveId" clId="{230A61AE-279F-4D10-87E0-CE5E894CD5A6}" dt="2025-05-19T16:53:34.108" v="482" actId="26606"/>
          <ac:spMkLst>
            <pc:docMk/>
            <pc:sldMk cId="622080134" sldId="267"/>
            <ac:spMk id="2" creationId="{ECFE54DF-DA9F-16BB-3AC3-B36B90A9057D}"/>
          </ac:spMkLst>
        </pc:spChg>
        <pc:spChg chg="del">
          <ac:chgData name="V Bende" userId="cc7f2de6e391acd7" providerId="LiveId" clId="{230A61AE-279F-4D10-87E0-CE5E894CD5A6}" dt="2025-05-19T16:53:32.035" v="473"/>
          <ac:spMkLst>
            <pc:docMk/>
            <pc:sldMk cId="622080134" sldId="267"/>
            <ac:spMk id="3" creationId="{8DE8A994-9BA7-1A24-A771-F723660445A5}"/>
          </ac:spMkLst>
        </pc:spChg>
        <pc:spChg chg="add">
          <ac:chgData name="V Bende" userId="cc7f2de6e391acd7" providerId="LiveId" clId="{230A61AE-279F-4D10-87E0-CE5E894CD5A6}" dt="2025-05-19T16:53:34.108" v="482" actId="26606"/>
          <ac:spMkLst>
            <pc:docMk/>
            <pc:sldMk cId="622080134" sldId="267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3:34.108" v="482" actId="26606"/>
          <ac:grpSpMkLst>
            <pc:docMk/>
            <pc:sldMk cId="622080134" sldId="267"/>
            <ac:grpSpMk id="18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5" creationId="{F818875E-AF82-2D30-D2E1-0A28CC08597C}"/>
          </ac:picMkLst>
        </pc:pic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7" creationId="{F0288095-A987-7790-490B-CDCCB6B7A37A}"/>
          </ac:picMkLst>
        </pc:picChg>
        <pc:picChg chg="add mod or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9" creationId="{BA9DB238-51D9-A6C1-3A7D-090D1373D38C}"/>
          </ac:picMkLst>
        </pc:picChg>
        <pc:picChg chg="add mod">
          <ac:chgData name="V Bende" userId="cc7f2de6e391acd7" providerId="LiveId" clId="{230A61AE-279F-4D10-87E0-CE5E894CD5A6}" dt="2025-05-19T16:53:34.108" v="482" actId="26606"/>
          <ac:picMkLst>
            <pc:docMk/>
            <pc:sldMk cId="622080134" sldId="267"/>
            <ac:picMk id="11" creationId="{C3D5D8B1-FC7A-3AF2-F31C-30506B530E87}"/>
          </ac:picMkLst>
        </pc:picChg>
      </pc:sldChg>
      <pc:sldChg chg="addSp delSp modSp new mod setBg">
        <pc:chgData name="V Bende" userId="cc7f2de6e391acd7" providerId="LiveId" clId="{230A61AE-279F-4D10-87E0-CE5E894CD5A6}" dt="2025-05-19T16:54:12.056" v="494" actId="26606"/>
        <pc:sldMkLst>
          <pc:docMk/>
          <pc:sldMk cId="1747291484" sldId="268"/>
        </pc:sldMkLst>
        <pc:spChg chg="mod">
          <ac:chgData name="V Bende" userId="cc7f2de6e391acd7" providerId="LiveId" clId="{230A61AE-279F-4D10-87E0-CE5E894CD5A6}" dt="2025-05-19T16:54:12.056" v="494" actId="26606"/>
          <ac:spMkLst>
            <pc:docMk/>
            <pc:sldMk cId="1747291484" sldId="268"/>
            <ac:spMk id="2" creationId="{25AD1C10-1D20-B1EC-1FE2-F26649DE33C0}"/>
          </ac:spMkLst>
        </pc:spChg>
        <pc:spChg chg="del">
          <ac:chgData name="V Bende" userId="cc7f2de6e391acd7" providerId="LiveId" clId="{230A61AE-279F-4D10-87E0-CE5E894CD5A6}" dt="2025-05-19T16:54:09.508" v="485"/>
          <ac:spMkLst>
            <pc:docMk/>
            <pc:sldMk cId="1747291484" sldId="268"/>
            <ac:spMk id="3" creationId="{A891930E-6C9B-DCF9-81E2-A482BB04C6FA}"/>
          </ac:spMkLst>
        </pc:spChg>
        <pc:spChg chg="add">
          <ac:chgData name="V Bende" userId="cc7f2de6e391acd7" providerId="LiveId" clId="{230A61AE-279F-4D10-87E0-CE5E894CD5A6}" dt="2025-05-19T16:54:12.056" v="494" actId="26606"/>
          <ac:spMkLst>
            <pc:docMk/>
            <pc:sldMk cId="1747291484" sldId="268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12.056" v="494" actId="26606"/>
          <ac:grpSpMkLst>
            <pc:docMk/>
            <pc:sldMk cId="1747291484" sldId="268"/>
            <ac:grpSpMk id="18" creationId="{F938B951-7EFC-40A2-B198-E73D39DFB3FC}"/>
          </ac:grpSpMkLst>
        </pc:grpChg>
        <pc:picChg chg="add mod or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5" creationId="{4B98A61A-176B-C2A5-FA0F-92C13253B61E}"/>
          </ac:picMkLst>
        </pc:picChg>
        <pc:picChg chg="add mo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7" creationId="{2189AEE4-FA9E-AEA0-2846-22761934405F}"/>
          </ac:picMkLst>
        </pc:picChg>
        <pc:picChg chg="add mo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9" creationId="{0AFDC154-3A4E-C43C-2123-11D06C5C1635}"/>
          </ac:picMkLst>
        </pc:picChg>
        <pc:picChg chg="add mod ord">
          <ac:chgData name="V Bende" userId="cc7f2de6e391acd7" providerId="LiveId" clId="{230A61AE-279F-4D10-87E0-CE5E894CD5A6}" dt="2025-05-19T16:54:12.056" v="494" actId="26606"/>
          <ac:picMkLst>
            <pc:docMk/>
            <pc:sldMk cId="1747291484" sldId="268"/>
            <ac:picMk id="11" creationId="{30C9490B-CE4C-17D7-7572-B95413DC67B3}"/>
          </ac:picMkLst>
        </pc:picChg>
      </pc:sldChg>
      <pc:sldChg chg="addSp delSp modSp new mod setBg">
        <pc:chgData name="V Bende" userId="cc7f2de6e391acd7" providerId="LiveId" clId="{230A61AE-279F-4D10-87E0-CE5E894CD5A6}" dt="2025-05-19T16:54:29.968" v="506" actId="26606"/>
        <pc:sldMkLst>
          <pc:docMk/>
          <pc:sldMk cId="3491658654" sldId="269"/>
        </pc:sldMkLst>
        <pc:spChg chg="mod">
          <ac:chgData name="V Bende" userId="cc7f2de6e391acd7" providerId="LiveId" clId="{230A61AE-279F-4D10-87E0-CE5E894CD5A6}" dt="2025-05-19T16:54:29.968" v="506" actId="26606"/>
          <ac:spMkLst>
            <pc:docMk/>
            <pc:sldMk cId="3491658654" sldId="269"/>
            <ac:spMk id="2" creationId="{AF22DB72-DB5B-586E-A2C2-68D0BFAE288E}"/>
          </ac:spMkLst>
        </pc:spChg>
        <pc:spChg chg="del">
          <ac:chgData name="V Bende" userId="cc7f2de6e391acd7" providerId="LiveId" clId="{230A61AE-279F-4D10-87E0-CE5E894CD5A6}" dt="2025-05-19T16:54:28.178" v="497"/>
          <ac:spMkLst>
            <pc:docMk/>
            <pc:sldMk cId="3491658654" sldId="269"/>
            <ac:spMk id="3" creationId="{110B3CBA-A132-238D-55D5-C942311E0308}"/>
          </ac:spMkLst>
        </pc:spChg>
        <pc:spChg chg="add">
          <ac:chgData name="V Bende" userId="cc7f2de6e391acd7" providerId="LiveId" clId="{230A61AE-279F-4D10-87E0-CE5E894CD5A6}" dt="2025-05-19T16:54:29.968" v="506" actId="26606"/>
          <ac:spMkLst>
            <pc:docMk/>
            <pc:sldMk cId="3491658654" sldId="269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29.968" v="506" actId="26606"/>
          <ac:grpSpMkLst>
            <pc:docMk/>
            <pc:sldMk cId="3491658654" sldId="269"/>
            <ac:grpSpMk id="18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5" creationId="{70FFEB67-B546-69A5-A988-7BA28ECD93AF}"/>
          </ac:picMkLst>
        </pc:picChg>
        <pc:picChg chg="add mod or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7" creationId="{6C7A243A-F337-A2A6-1A96-13AF6EA5C21E}"/>
          </ac:picMkLst>
        </pc:pic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9" creationId="{21F8D405-5947-9C2E-174B-6D3F83F8C7CA}"/>
          </ac:picMkLst>
        </pc:picChg>
        <pc:picChg chg="add mod">
          <ac:chgData name="V Bende" userId="cc7f2de6e391acd7" providerId="LiveId" clId="{230A61AE-279F-4D10-87E0-CE5E894CD5A6}" dt="2025-05-19T16:54:29.968" v="506" actId="26606"/>
          <ac:picMkLst>
            <pc:docMk/>
            <pc:sldMk cId="3491658654" sldId="269"/>
            <ac:picMk id="11" creationId="{8B8BDBBD-1888-1B6A-859F-BA5CE31BF88A}"/>
          </ac:picMkLst>
        </pc:picChg>
      </pc:sldChg>
      <pc:sldChg chg="addSp delSp modSp new mod setBg">
        <pc:chgData name="V Bende" userId="cc7f2de6e391acd7" providerId="LiveId" clId="{230A61AE-279F-4D10-87E0-CE5E894CD5A6}" dt="2025-05-19T16:54:50.223" v="518" actId="26606"/>
        <pc:sldMkLst>
          <pc:docMk/>
          <pc:sldMk cId="784877366" sldId="270"/>
        </pc:sldMkLst>
        <pc:spChg chg="mod">
          <ac:chgData name="V Bende" userId="cc7f2de6e391acd7" providerId="LiveId" clId="{230A61AE-279F-4D10-87E0-CE5E894CD5A6}" dt="2025-05-19T16:54:50.223" v="518" actId="26606"/>
          <ac:spMkLst>
            <pc:docMk/>
            <pc:sldMk cId="784877366" sldId="270"/>
            <ac:spMk id="2" creationId="{1F9BFBAB-D3FE-996D-F50C-32B7A84C9223}"/>
          </ac:spMkLst>
        </pc:spChg>
        <pc:spChg chg="del">
          <ac:chgData name="V Bende" userId="cc7f2de6e391acd7" providerId="LiveId" clId="{230A61AE-279F-4D10-87E0-CE5E894CD5A6}" dt="2025-05-19T16:54:48.544" v="509"/>
          <ac:spMkLst>
            <pc:docMk/>
            <pc:sldMk cId="784877366" sldId="270"/>
            <ac:spMk id="3" creationId="{A03D235A-5D68-187D-D56B-9959B8A6F005}"/>
          </ac:spMkLst>
        </pc:spChg>
        <pc:spChg chg="add">
          <ac:chgData name="V Bende" userId="cc7f2de6e391acd7" providerId="LiveId" clId="{230A61AE-279F-4D10-87E0-CE5E894CD5A6}" dt="2025-05-19T16:54:50.223" v="518" actId="26606"/>
          <ac:spMkLst>
            <pc:docMk/>
            <pc:sldMk cId="784877366" sldId="270"/>
            <ac:spMk id="16" creationId="{B4059D9B-2E55-47FE-A188-0F9BD734E0A0}"/>
          </ac:spMkLst>
        </pc:spChg>
        <pc:grpChg chg="add">
          <ac:chgData name="V Bende" userId="cc7f2de6e391acd7" providerId="LiveId" clId="{230A61AE-279F-4D10-87E0-CE5E894CD5A6}" dt="2025-05-19T16:54:50.223" v="518" actId="26606"/>
          <ac:grpSpMkLst>
            <pc:docMk/>
            <pc:sldMk cId="784877366" sldId="270"/>
            <ac:grpSpMk id="18" creationId="{F938B951-7EFC-40A2-B198-E73D39DFB3FC}"/>
          </ac:grpSpMkLst>
        </pc:grpChg>
        <pc:picChg chg="add mod or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5" creationId="{5E9916C7-C8AA-C1B7-E540-F305D27B34A4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7" creationId="{F71585EE-AB78-E81E-DE1F-E70E67F6DBFA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9" creationId="{531583F3-C04C-0998-F59C-8B80018ED527}"/>
          </ac:picMkLst>
        </pc:picChg>
        <pc:picChg chg="add mod">
          <ac:chgData name="V Bende" userId="cc7f2de6e391acd7" providerId="LiveId" clId="{230A61AE-279F-4D10-87E0-CE5E894CD5A6}" dt="2025-05-19T16:54:50.223" v="518" actId="26606"/>
          <ac:picMkLst>
            <pc:docMk/>
            <pc:sldMk cId="784877366" sldId="270"/>
            <ac:picMk id="11" creationId="{C2DB0080-7FBA-23B3-4013-914A6B4F31CF}"/>
          </ac:picMkLst>
        </pc:picChg>
      </pc:sldChg>
      <pc:sldChg chg="addSp delSp modSp new mod setBg">
        <pc:chgData name="V Bende" userId="cc7f2de6e391acd7" providerId="LiveId" clId="{230A61AE-279F-4D10-87E0-CE5E894CD5A6}" dt="2025-05-19T16:55:18.230" v="530" actId="14100"/>
        <pc:sldMkLst>
          <pc:docMk/>
          <pc:sldMk cId="3033014823" sldId="271"/>
        </pc:sldMkLst>
        <pc:spChg chg="mod">
          <ac:chgData name="V Bende" userId="cc7f2de6e391acd7" providerId="LiveId" clId="{230A61AE-279F-4D10-87E0-CE5E894CD5A6}" dt="2025-05-19T16:55:04.969" v="524" actId="26606"/>
          <ac:spMkLst>
            <pc:docMk/>
            <pc:sldMk cId="3033014823" sldId="271"/>
            <ac:spMk id="2" creationId="{5A031DC2-0B30-D43E-49C2-3F78AE1B6A35}"/>
          </ac:spMkLst>
        </pc:spChg>
        <pc:spChg chg="del">
          <ac:chgData name="V Bende" userId="cc7f2de6e391acd7" providerId="LiveId" clId="{230A61AE-279F-4D10-87E0-CE5E894CD5A6}" dt="2025-05-19T16:55:03.312" v="521"/>
          <ac:spMkLst>
            <pc:docMk/>
            <pc:sldMk cId="3033014823" sldId="271"/>
            <ac:spMk id="3" creationId="{60267E9F-6D8A-7907-2FA2-2D0F0D5E1D51}"/>
          </ac:spMkLst>
        </pc:spChg>
        <pc:spChg chg="add">
          <ac:chgData name="V Bende" userId="cc7f2de6e391acd7" providerId="LiveId" clId="{230A61AE-279F-4D10-87E0-CE5E894CD5A6}" dt="2025-05-19T16:55:04.969" v="524" actId="26606"/>
          <ac:spMkLst>
            <pc:docMk/>
            <pc:sldMk cId="3033014823" sldId="271"/>
            <ac:spMk id="12" creationId="{B51F6560-D61C-400F-B71A-3FDEBF451B22}"/>
          </ac:spMkLst>
        </pc:spChg>
        <pc:grpChg chg="add">
          <ac:chgData name="V Bende" userId="cc7f2de6e391acd7" providerId="LiveId" clId="{230A61AE-279F-4D10-87E0-CE5E894CD5A6}" dt="2025-05-19T16:55:04.969" v="524" actId="26606"/>
          <ac:grpSpMkLst>
            <pc:docMk/>
            <pc:sldMk cId="3033014823" sldId="271"/>
            <ac:grpSpMk id="14" creationId="{F938B951-7EFC-40A2-B198-E73D39DFB3FC}"/>
          </ac:grpSpMkLst>
        </pc:grpChg>
        <pc:picChg chg="add mod">
          <ac:chgData name="V Bende" userId="cc7f2de6e391acd7" providerId="LiveId" clId="{230A61AE-279F-4D10-87E0-CE5E894CD5A6}" dt="2025-05-19T16:55:04.969" v="524" actId="26606"/>
          <ac:picMkLst>
            <pc:docMk/>
            <pc:sldMk cId="3033014823" sldId="271"/>
            <ac:picMk id="5" creationId="{EEDB1272-7ECB-1E47-4D02-4A2C9D62C8DA}"/>
          </ac:picMkLst>
        </pc:picChg>
        <pc:picChg chg="add mod">
          <ac:chgData name="V Bende" userId="cc7f2de6e391acd7" providerId="LiveId" clId="{230A61AE-279F-4D10-87E0-CE5E894CD5A6}" dt="2025-05-19T16:55:18.230" v="530" actId="14100"/>
          <ac:picMkLst>
            <pc:docMk/>
            <pc:sldMk cId="3033014823" sldId="271"/>
            <ac:picMk id="7" creationId="{EEF4825D-21D2-AA7D-C77C-F0A5C2C8DABF}"/>
          </ac:picMkLst>
        </pc:picChg>
      </pc:sldChg>
      <pc:sldChg chg="addSp modSp new mod setBg">
        <pc:chgData name="V Bende" userId="cc7f2de6e391acd7" providerId="LiveId" clId="{230A61AE-279F-4D10-87E0-CE5E894CD5A6}" dt="2025-05-19T16:59:26.680" v="823" actId="26606"/>
        <pc:sldMkLst>
          <pc:docMk/>
          <pc:sldMk cId="459111072" sldId="272"/>
        </pc:sldMkLst>
        <pc:spChg chg="mo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2" creationId="{BFC69816-6186-1A7D-2C49-EB61D46DC9A9}"/>
          </ac:spMkLst>
        </pc:spChg>
        <pc:spChg chg="mo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3" creationId="{4AAD9CC4-EC13-2B31-604E-282B56A10001}"/>
          </ac:spMkLst>
        </pc:spChg>
        <pc:spChg chg="add">
          <ac:chgData name="V Bende" userId="cc7f2de6e391acd7" providerId="LiveId" clId="{230A61AE-279F-4D10-87E0-CE5E894CD5A6}" dt="2025-05-19T16:59:05.975" v="821"/>
          <ac:spMkLst>
            <pc:docMk/>
            <pc:sldMk cId="459111072" sldId="272"/>
            <ac:spMk id="4" creationId="{3B0AA408-5D7C-3F39-E20D-67A91A6EB2F8}"/>
          </ac:spMkLst>
        </pc:spChg>
        <pc:spChg chg="add">
          <ac:chgData name="V Bende" userId="cc7f2de6e391acd7" providerId="LiveId" clId="{230A61AE-279F-4D10-87E0-CE5E894CD5A6}" dt="2025-05-19T16:59:26.680" v="823" actId="26606"/>
          <ac:spMkLst>
            <pc:docMk/>
            <pc:sldMk cId="459111072" sldId="272"/>
            <ac:spMk id="1041" creationId="{F277940B-7F30-4A86-B577-C158694B3EFA}"/>
          </ac:spMkLst>
        </pc:spChg>
        <pc:grpChg chg="add">
          <ac:chgData name="V Bende" userId="cc7f2de6e391acd7" providerId="LiveId" clId="{230A61AE-279F-4D10-87E0-CE5E894CD5A6}" dt="2025-05-19T16:59:26.680" v="823" actId="26606"/>
          <ac:grpSpMkLst>
            <pc:docMk/>
            <pc:sldMk cId="459111072" sldId="272"/>
            <ac:grpSpMk id="1043" creationId="{D2A542E6-1924-4FE2-89D1-3CB19468C1F6}"/>
          </ac:grpSpMkLst>
        </pc:grpChg>
        <pc:picChg chg="add mod">
          <ac:chgData name="V Bende" userId="cc7f2de6e391acd7" providerId="LiveId" clId="{230A61AE-279F-4D10-87E0-CE5E894CD5A6}" dt="2025-05-19T16:58:00.928" v="814" actId="14100"/>
          <ac:picMkLst>
            <pc:docMk/>
            <pc:sldMk cId="459111072" sldId="272"/>
            <ac:picMk id="1026" creationId="{B602EBB8-B968-6B08-1F78-AFCDB34B4C50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28" creationId="{A68B0F34-C14A-A902-2E34-F871091F2E4D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0" creationId="{A278899C-7D53-1994-8A04-33B4140150C2}"/>
          </ac:picMkLst>
        </pc:picChg>
        <pc:picChg chg="add mod or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2" creationId="{3F572825-487D-F806-EAF3-3DBD602DAC8B}"/>
          </ac:picMkLst>
        </pc:picChg>
        <pc:picChg chg="add mod">
          <ac:chgData name="V Bende" userId="cc7f2de6e391acd7" providerId="LiveId" clId="{230A61AE-279F-4D10-87E0-CE5E894CD5A6}" dt="2025-05-19T16:59:26.680" v="823" actId="26606"/>
          <ac:picMkLst>
            <pc:docMk/>
            <pc:sldMk cId="459111072" sldId="272"/>
            <ac:picMk id="1036" creationId="{8F2F4904-E757-B13C-CAEF-A4A50645F30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D8227-13A1-4C35-92CA-DD01D018BAB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BF6785-75DE-46F4-A883-BD882C242F01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Brainstorming</a:t>
          </a:r>
        </a:p>
      </dgm:t>
    </dgm:pt>
    <dgm:pt modelId="{5CA005E0-EDD4-4254-8C82-037B58004E38}" type="parTrans" cxnId="{C4EDA6E0-582D-4ACE-977A-763B87A0A864}">
      <dgm:prSet/>
      <dgm:spPr/>
      <dgm:t>
        <a:bodyPr/>
        <a:lstStyle/>
        <a:p>
          <a:endParaRPr lang="hu-HU"/>
        </a:p>
      </dgm:t>
    </dgm:pt>
    <dgm:pt modelId="{6964C26A-3E42-4299-B7A8-47A95B778D95}" type="sibTrans" cxnId="{C4EDA6E0-582D-4ACE-977A-763B87A0A864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7D1624D4-1EE2-4288-9D08-6492A2170C86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Task assignments</a:t>
          </a:r>
        </a:p>
      </dgm:t>
    </dgm:pt>
    <dgm:pt modelId="{8A8FDFB6-C07E-4EFC-8101-4ECA9F15CD82}" type="parTrans" cxnId="{BC2A17A3-1817-4EC8-884B-8B06C0470DDC}">
      <dgm:prSet/>
      <dgm:spPr/>
      <dgm:t>
        <a:bodyPr/>
        <a:lstStyle/>
        <a:p>
          <a:endParaRPr lang="hu-HU"/>
        </a:p>
      </dgm:t>
    </dgm:pt>
    <dgm:pt modelId="{A908AF0A-E7AF-4E42-A112-36274EEA482B}" type="sibTrans" cxnId="{BC2A17A3-1817-4EC8-884B-8B06C0470DDC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5A95FF2A-ABE2-4C2E-A20E-9ED1F5158C19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Designing</a:t>
          </a:r>
        </a:p>
      </dgm:t>
    </dgm:pt>
    <dgm:pt modelId="{4F34E5E2-5D10-4791-9007-2A1FF3AD3DA2}" type="parTrans" cxnId="{2D205465-BAC8-418C-886B-0DEFCA001998}">
      <dgm:prSet/>
      <dgm:spPr/>
      <dgm:t>
        <a:bodyPr/>
        <a:lstStyle/>
        <a:p>
          <a:endParaRPr lang="hu-HU"/>
        </a:p>
      </dgm:t>
    </dgm:pt>
    <dgm:pt modelId="{8812E5F1-25E6-448F-B51D-953A03CD554C}" type="sibTrans" cxnId="{2D205465-BAC8-418C-886B-0DEFCA001998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FC1D11A7-3FFD-4EB8-B088-FC6A22357179}">
      <dgm:prSet phldrT="[Text]"/>
      <dgm:spPr>
        <a:solidFill>
          <a:srgbClr val="D8301E"/>
        </a:solidFill>
      </dgm:spPr>
      <dgm:t>
        <a:bodyPr/>
        <a:lstStyle/>
        <a:p>
          <a:pPr>
            <a:buNone/>
          </a:pPr>
          <a:r>
            <a:rPr lang="hu-HU" dirty="0"/>
            <a:t>Implementation</a:t>
          </a:r>
        </a:p>
      </dgm:t>
    </dgm:pt>
    <dgm:pt modelId="{00AA48F4-F08C-4362-9B2C-45B6F51D54FA}" type="parTrans" cxnId="{35F50FEE-DCB3-4BBC-9E18-5ACD758E37D1}">
      <dgm:prSet/>
      <dgm:spPr/>
      <dgm:t>
        <a:bodyPr/>
        <a:lstStyle/>
        <a:p>
          <a:endParaRPr lang="hu-HU"/>
        </a:p>
      </dgm:t>
    </dgm:pt>
    <dgm:pt modelId="{A29037AC-91AD-4FE7-945B-3448B9C5D1A3}" type="sibTrans" cxnId="{35F50FEE-DCB3-4BBC-9E18-5ACD758E37D1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42A38454-ADD1-46E4-8F09-F6B3F6754F30}">
      <dgm:prSet phldrT="[Text]"/>
      <dgm:spPr>
        <a:solidFill>
          <a:srgbClr val="D8301E"/>
        </a:solidFill>
      </dgm:spPr>
      <dgm:t>
        <a:bodyPr/>
        <a:lstStyle/>
        <a:p>
          <a:pPr>
            <a:buNone/>
          </a:pPr>
          <a:r>
            <a:rPr lang="hu-HU" dirty="0"/>
            <a:t>Documentation</a:t>
          </a:r>
        </a:p>
      </dgm:t>
    </dgm:pt>
    <dgm:pt modelId="{918E5886-FF0F-47EB-8BEA-EE3519D1F6E9}" type="parTrans" cxnId="{3ED9E886-2C0B-459F-9B30-75C89792AB07}">
      <dgm:prSet/>
      <dgm:spPr/>
      <dgm:t>
        <a:bodyPr/>
        <a:lstStyle/>
        <a:p>
          <a:endParaRPr lang="hu-HU"/>
        </a:p>
      </dgm:t>
    </dgm:pt>
    <dgm:pt modelId="{FFFE5C44-F8E3-430D-A500-1825DDD0C312}" type="sibTrans" cxnId="{3ED9E886-2C0B-459F-9B30-75C89792AB07}">
      <dgm:prSet/>
      <dgm:spPr>
        <a:solidFill>
          <a:srgbClr val="4D4949"/>
        </a:solidFill>
      </dgm:spPr>
      <dgm:t>
        <a:bodyPr/>
        <a:lstStyle/>
        <a:p>
          <a:endParaRPr lang="hu-HU"/>
        </a:p>
      </dgm:t>
    </dgm:pt>
    <dgm:pt modelId="{E2E45F42-C97F-4138-B132-28D30BEE68ED}">
      <dgm:prSet phldrT="[Text]"/>
      <dgm:spPr>
        <a:solidFill>
          <a:srgbClr val="D8301E"/>
        </a:solidFill>
      </dgm:spPr>
      <dgm:t>
        <a:bodyPr/>
        <a:lstStyle/>
        <a:p>
          <a:r>
            <a:rPr lang="hu-HU" dirty="0"/>
            <a:t>Presentation</a:t>
          </a:r>
        </a:p>
      </dgm:t>
    </dgm:pt>
    <dgm:pt modelId="{F2DA9B00-F454-4B6A-9649-1ACA9FEB07B3}" type="parTrans" cxnId="{96B500D2-3DF1-4887-BFA5-48666BEE97A5}">
      <dgm:prSet/>
      <dgm:spPr/>
      <dgm:t>
        <a:bodyPr/>
        <a:lstStyle/>
        <a:p>
          <a:endParaRPr lang="hu-HU"/>
        </a:p>
      </dgm:t>
    </dgm:pt>
    <dgm:pt modelId="{F1FB47BD-AD34-4F94-B62C-A92000FB0252}" type="sibTrans" cxnId="{96B500D2-3DF1-4887-BFA5-48666BEE97A5}">
      <dgm:prSet/>
      <dgm:spPr/>
      <dgm:t>
        <a:bodyPr/>
        <a:lstStyle/>
        <a:p>
          <a:endParaRPr lang="hu-HU"/>
        </a:p>
      </dgm:t>
    </dgm:pt>
    <dgm:pt modelId="{FDAE664A-1107-403E-BFD5-B711DD7F8D7F}" type="pres">
      <dgm:prSet presAssocID="{EFDD8227-13A1-4C35-92CA-DD01D018BAB2}" presName="Name0" presStyleCnt="0">
        <dgm:presLayoutVars>
          <dgm:dir/>
          <dgm:resizeHandles val="exact"/>
        </dgm:presLayoutVars>
      </dgm:prSet>
      <dgm:spPr/>
    </dgm:pt>
    <dgm:pt modelId="{7E095B72-EFE6-4DA0-B1FE-6DC16A512A1D}" type="pres">
      <dgm:prSet presAssocID="{3DBF6785-75DE-46F4-A883-BD882C242F01}" presName="node" presStyleLbl="node1" presStyleIdx="0" presStyleCnt="6" custScaleY="137795" custLinFactX="17098" custLinFactNeighborX="100000" custLinFactNeighborY="-70037">
        <dgm:presLayoutVars>
          <dgm:bulletEnabled val="1"/>
        </dgm:presLayoutVars>
      </dgm:prSet>
      <dgm:spPr/>
    </dgm:pt>
    <dgm:pt modelId="{F9BF0F5D-678A-4D11-A026-48AC2492882E}" type="pres">
      <dgm:prSet presAssocID="{6964C26A-3E42-4299-B7A8-47A95B778D95}" presName="sibTrans" presStyleLbl="sibTrans2D1" presStyleIdx="0" presStyleCnt="5"/>
      <dgm:spPr/>
    </dgm:pt>
    <dgm:pt modelId="{975E649A-A8A3-4618-BC21-5113F65B34B4}" type="pres">
      <dgm:prSet presAssocID="{6964C26A-3E42-4299-B7A8-47A95B778D95}" presName="connectorText" presStyleLbl="sibTrans2D1" presStyleIdx="0" presStyleCnt="5"/>
      <dgm:spPr/>
    </dgm:pt>
    <dgm:pt modelId="{846FECC1-6F21-46FA-B19A-79E549287388}" type="pres">
      <dgm:prSet presAssocID="{7D1624D4-1EE2-4288-9D08-6492A2170C86}" presName="node" presStyleLbl="node1" presStyleIdx="1" presStyleCnt="6" custScaleY="137795" custLinFactX="130000" custLinFactNeighborX="200000" custLinFactNeighborY="-70037">
        <dgm:presLayoutVars>
          <dgm:bulletEnabled val="1"/>
        </dgm:presLayoutVars>
      </dgm:prSet>
      <dgm:spPr/>
    </dgm:pt>
    <dgm:pt modelId="{D53FE85D-0DDB-45C9-A93C-69AF52E4BF73}" type="pres">
      <dgm:prSet presAssocID="{A908AF0A-E7AF-4E42-A112-36274EEA482B}" presName="sibTrans" presStyleLbl="sibTrans2D1" presStyleIdx="1" presStyleCnt="5"/>
      <dgm:spPr/>
    </dgm:pt>
    <dgm:pt modelId="{B8E26C5D-D942-4EAA-88BE-D131E35D3B58}" type="pres">
      <dgm:prSet presAssocID="{A908AF0A-E7AF-4E42-A112-36274EEA482B}" presName="connectorText" presStyleLbl="sibTrans2D1" presStyleIdx="1" presStyleCnt="5"/>
      <dgm:spPr/>
    </dgm:pt>
    <dgm:pt modelId="{3232AA8A-7ED9-4925-8CBE-9AEF08B35F9C}" type="pres">
      <dgm:prSet presAssocID="{5A95FF2A-ABE2-4C2E-A20E-9ED1F5158C19}" presName="node" presStyleLbl="node1" presStyleIdx="2" presStyleCnt="6" custScaleY="137795" custLinFactX="242992" custLinFactNeighborX="300000" custLinFactNeighborY="-70037">
        <dgm:presLayoutVars>
          <dgm:bulletEnabled val="1"/>
        </dgm:presLayoutVars>
      </dgm:prSet>
      <dgm:spPr/>
    </dgm:pt>
    <dgm:pt modelId="{728201AD-F9E3-451B-9CD2-46E560793D35}" type="pres">
      <dgm:prSet presAssocID="{8812E5F1-25E6-448F-B51D-953A03CD554C}" presName="sibTrans" presStyleLbl="sibTrans2D1" presStyleIdx="2" presStyleCnt="5"/>
      <dgm:spPr/>
    </dgm:pt>
    <dgm:pt modelId="{4CFC9274-629F-47D5-852C-CDF7154C435B}" type="pres">
      <dgm:prSet presAssocID="{8812E5F1-25E6-448F-B51D-953A03CD554C}" presName="connectorText" presStyleLbl="sibTrans2D1" presStyleIdx="2" presStyleCnt="5"/>
      <dgm:spPr/>
    </dgm:pt>
    <dgm:pt modelId="{C9F17896-0911-4CFF-817A-9D78F576C242}" type="pres">
      <dgm:prSet presAssocID="{FC1D11A7-3FFD-4EB8-B088-FC6A22357179}" presName="node" presStyleLbl="node1" presStyleIdx="3" presStyleCnt="6" custScaleY="137795" custLinFactX="142992" custLinFactY="59199" custLinFactNeighborX="200000" custLinFactNeighborY="100000">
        <dgm:presLayoutVars>
          <dgm:bulletEnabled val="1"/>
        </dgm:presLayoutVars>
      </dgm:prSet>
      <dgm:spPr/>
    </dgm:pt>
    <dgm:pt modelId="{05D57C9B-3A22-49BC-AA84-88F28A9A7168}" type="pres">
      <dgm:prSet presAssocID="{A29037AC-91AD-4FE7-945B-3448B9C5D1A3}" presName="sibTrans" presStyleLbl="sibTrans2D1" presStyleIdx="3" presStyleCnt="5"/>
      <dgm:spPr/>
    </dgm:pt>
    <dgm:pt modelId="{BA2654E2-1D05-4869-8087-26D220F88AAF}" type="pres">
      <dgm:prSet presAssocID="{A29037AC-91AD-4FE7-945B-3448B9C5D1A3}" presName="connectorText" presStyleLbl="sibTrans2D1" presStyleIdx="3" presStyleCnt="5"/>
      <dgm:spPr/>
    </dgm:pt>
    <dgm:pt modelId="{F5A54123-0454-430F-A158-765B69817FA2}" type="pres">
      <dgm:prSet presAssocID="{42A38454-ADD1-46E4-8F09-F6B3F6754F30}" presName="node" presStyleLbl="node1" presStyleIdx="4" presStyleCnt="6" custScaleY="137795" custLinFactX="-130000" custLinFactY="59118" custLinFactNeighborX="-200000" custLinFactNeighborY="100000">
        <dgm:presLayoutVars>
          <dgm:bulletEnabled val="1"/>
        </dgm:presLayoutVars>
      </dgm:prSet>
      <dgm:spPr/>
    </dgm:pt>
    <dgm:pt modelId="{1CEF5B0F-0E84-40D7-9F2D-E12204D87648}" type="pres">
      <dgm:prSet presAssocID="{FFFE5C44-F8E3-430D-A500-1825DDD0C312}" presName="sibTrans" presStyleLbl="sibTrans2D1" presStyleIdx="4" presStyleCnt="5"/>
      <dgm:spPr/>
    </dgm:pt>
    <dgm:pt modelId="{30423A00-C0C1-426B-9375-CB5A92B5ED2F}" type="pres">
      <dgm:prSet presAssocID="{FFFE5C44-F8E3-430D-A500-1825DDD0C312}" presName="connectorText" presStyleLbl="sibTrans2D1" presStyleIdx="4" presStyleCnt="5"/>
      <dgm:spPr/>
    </dgm:pt>
    <dgm:pt modelId="{63A72A92-78F1-46C7-A9F1-727303FFDB4E}" type="pres">
      <dgm:prSet presAssocID="{E2E45F42-C97F-4138-B132-28D30BEE68ED}" presName="node" presStyleLbl="node1" presStyleIdx="5" presStyleCnt="6" custScaleY="137795" custLinFactX="-442897" custLinFactY="59118" custLinFactNeighborX="-500000" custLinFactNeighborY="100000">
        <dgm:presLayoutVars>
          <dgm:bulletEnabled val="1"/>
        </dgm:presLayoutVars>
      </dgm:prSet>
      <dgm:spPr/>
    </dgm:pt>
  </dgm:ptLst>
  <dgm:cxnLst>
    <dgm:cxn modelId="{B621A902-B5D4-472F-83FB-B4DF211F7F64}" type="presOf" srcId="{A29037AC-91AD-4FE7-945B-3448B9C5D1A3}" destId="{BA2654E2-1D05-4869-8087-26D220F88AAF}" srcOrd="1" destOrd="0" presId="urn:microsoft.com/office/officeart/2005/8/layout/process1"/>
    <dgm:cxn modelId="{B8A8E83E-808D-41EF-9A35-8CE3E7CAEC39}" type="presOf" srcId="{A29037AC-91AD-4FE7-945B-3448B9C5D1A3}" destId="{05D57C9B-3A22-49BC-AA84-88F28A9A7168}" srcOrd="0" destOrd="0" presId="urn:microsoft.com/office/officeart/2005/8/layout/process1"/>
    <dgm:cxn modelId="{2D205465-BAC8-418C-886B-0DEFCA001998}" srcId="{EFDD8227-13A1-4C35-92CA-DD01D018BAB2}" destId="{5A95FF2A-ABE2-4C2E-A20E-9ED1F5158C19}" srcOrd="2" destOrd="0" parTransId="{4F34E5E2-5D10-4791-9007-2A1FF3AD3DA2}" sibTransId="{8812E5F1-25E6-448F-B51D-953A03CD554C}"/>
    <dgm:cxn modelId="{1B659745-589F-4D92-8F8C-6A990A25A02B}" type="presOf" srcId="{A908AF0A-E7AF-4E42-A112-36274EEA482B}" destId="{D53FE85D-0DDB-45C9-A93C-69AF52E4BF73}" srcOrd="0" destOrd="0" presId="urn:microsoft.com/office/officeart/2005/8/layout/process1"/>
    <dgm:cxn modelId="{87C9CE6A-2316-407C-8114-7D677E72C6EA}" type="presOf" srcId="{7D1624D4-1EE2-4288-9D08-6492A2170C86}" destId="{846FECC1-6F21-46FA-B19A-79E549287388}" srcOrd="0" destOrd="0" presId="urn:microsoft.com/office/officeart/2005/8/layout/process1"/>
    <dgm:cxn modelId="{653F8175-109F-4D40-8D9D-142838DBADA8}" type="presOf" srcId="{FC1D11A7-3FFD-4EB8-B088-FC6A22357179}" destId="{C9F17896-0911-4CFF-817A-9D78F576C242}" srcOrd="0" destOrd="0" presId="urn:microsoft.com/office/officeart/2005/8/layout/process1"/>
    <dgm:cxn modelId="{60914376-F924-4250-82E9-5FEEC258665D}" type="presOf" srcId="{5A95FF2A-ABE2-4C2E-A20E-9ED1F5158C19}" destId="{3232AA8A-7ED9-4925-8CBE-9AEF08B35F9C}" srcOrd="0" destOrd="0" presId="urn:microsoft.com/office/officeart/2005/8/layout/process1"/>
    <dgm:cxn modelId="{5BE1A678-A6BA-4B46-B7C1-C5D5B793C5DF}" type="presOf" srcId="{6964C26A-3E42-4299-B7A8-47A95B778D95}" destId="{975E649A-A8A3-4618-BC21-5113F65B34B4}" srcOrd="1" destOrd="0" presId="urn:microsoft.com/office/officeart/2005/8/layout/process1"/>
    <dgm:cxn modelId="{53170983-56EE-4C09-B763-07BCA4BC1EFC}" type="presOf" srcId="{EFDD8227-13A1-4C35-92CA-DD01D018BAB2}" destId="{FDAE664A-1107-403E-BFD5-B711DD7F8D7F}" srcOrd="0" destOrd="0" presId="urn:microsoft.com/office/officeart/2005/8/layout/process1"/>
    <dgm:cxn modelId="{3ED9E886-2C0B-459F-9B30-75C89792AB07}" srcId="{EFDD8227-13A1-4C35-92CA-DD01D018BAB2}" destId="{42A38454-ADD1-46E4-8F09-F6B3F6754F30}" srcOrd="4" destOrd="0" parTransId="{918E5886-FF0F-47EB-8BEA-EE3519D1F6E9}" sibTransId="{FFFE5C44-F8E3-430D-A500-1825DDD0C312}"/>
    <dgm:cxn modelId="{BC7CFC8E-3FFF-465A-80CF-94E3650A39DA}" type="presOf" srcId="{3DBF6785-75DE-46F4-A883-BD882C242F01}" destId="{7E095B72-EFE6-4DA0-B1FE-6DC16A512A1D}" srcOrd="0" destOrd="0" presId="urn:microsoft.com/office/officeart/2005/8/layout/process1"/>
    <dgm:cxn modelId="{D3D55E92-7B9C-4577-9524-464E7DDD4DCB}" type="presOf" srcId="{A908AF0A-E7AF-4E42-A112-36274EEA482B}" destId="{B8E26C5D-D942-4EAA-88BE-D131E35D3B58}" srcOrd="1" destOrd="0" presId="urn:microsoft.com/office/officeart/2005/8/layout/process1"/>
    <dgm:cxn modelId="{BC2A17A3-1817-4EC8-884B-8B06C0470DDC}" srcId="{EFDD8227-13A1-4C35-92CA-DD01D018BAB2}" destId="{7D1624D4-1EE2-4288-9D08-6492A2170C86}" srcOrd="1" destOrd="0" parTransId="{8A8FDFB6-C07E-4EFC-8101-4ECA9F15CD82}" sibTransId="{A908AF0A-E7AF-4E42-A112-36274EEA482B}"/>
    <dgm:cxn modelId="{B22BC9AD-E0BA-4768-9B99-966FDE0B9E62}" type="presOf" srcId="{8812E5F1-25E6-448F-B51D-953A03CD554C}" destId="{728201AD-F9E3-451B-9CD2-46E560793D35}" srcOrd="0" destOrd="0" presId="urn:microsoft.com/office/officeart/2005/8/layout/process1"/>
    <dgm:cxn modelId="{E429A9C6-E945-475B-893C-1DC61F1214A4}" type="presOf" srcId="{FFFE5C44-F8E3-430D-A500-1825DDD0C312}" destId="{1CEF5B0F-0E84-40D7-9F2D-E12204D87648}" srcOrd="0" destOrd="0" presId="urn:microsoft.com/office/officeart/2005/8/layout/process1"/>
    <dgm:cxn modelId="{91E251CD-9BEC-4B81-827C-E1AD9EAA7407}" type="presOf" srcId="{42A38454-ADD1-46E4-8F09-F6B3F6754F30}" destId="{F5A54123-0454-430F-A158-765B69817FA2}" srcOrd="0" destOrd="0" presId="urn:microsoft.com/office/officeart/2005/8/layout/process1"/>
    <dgm:cxn modelId="{96B500D2-3DF1-4887-BFA5-48666BEE97A5}" srcId="{EFDD8227-13A1-4C35-92CA-DD01D018BAB2}" destId="{E2E45F42-C97F-4138-B132-28D30BEE68ED}" srcOrd="5" destOrd="0" parTransId="{F2DA9B00-F454-4B6A-9649-1ACA9FEB07B3}" sibTransId="{F1FB47BD-AD34-4F94-B62C-A92000FB0252}"/>
    <dgm:cxn modelId="{7B4D81D4-BB51-43BF-B96D-B9579BBC0A86}" type="presOf" srcId="{6964C26A-3E42-4299-B7A8-47A95B778D95}" destId="{F9BF0F5D-678A-4D11-A026-48AC2492882E}" srcOrd="0" destOrd="0" presId="urn:microsoft.com/office/officeart/2005/8/layout/process1"/>
    <dgm:cxn modelId="{28A7C5DA-A27F-4B48-8F64-5DC1EB1A79F3}" type="presOf" srcId="{8812E5F1-25E6-448F-B51D-953A03CD554C}" destId="{4CFC9274-629F-47D5-852C-CDF7154C435B}" srcOrd="1" destOrd="0" presId="urn:microsoft.com/office/officeart/2005/8/layout/process1"/>
    <dgm:cxn modelId="{FF2DF0DE-E4E2-47D8-80D9-2978D5F46949}" type="presOf" srcId="{FFFE5C44-F8E3-430D-A500-1825DDD0C312}" destId="{30423A00-C0C1-426B-9375-CB5A92B5ED2F}" srcOrd="1" destOrd="0" presId="urn:microsoft.com/office/officeart/2005/8/layout/process1"/>
    <dgm:cxn modelId="{C4EDA6E0-582D-4ACE-977A-763B87A0A864}" srcId="{EFDD8227-13A1-4C35-92CA-DD01D018BAB2}" destId="{3DBF6785-75DE-46F4-A883-BD882C242F01}" srcOrd="0" destOrd="0" parTransId="{5CA005E0-EDD4-4254-8C82-037B58004E38}" sibTransId="{6964C26A-3E42-4299-B7A8-47A95B778D95}"/>
    <dgm:cxn modelId="{35F50FEE-DCB3-4BBC-9E18-5ACD758E37D1}" srcId="{EFDD8227-13A1-4C35-92CA-DD01D018BAB2}" destId="{FC1D11A7-3FFD-4EB8-B088-FC6A22357179}" srcOrd="3" destOrd="0" parTransId="{00AA48F4-F08C-4362-9B2C-45B6F51D54FA}" sibTransId="{A29037AC-91AD-4FE7-945B-3448B9C5D1A3}"/>
    <dgm:cxn modelId="{BED925FA-03E6-402F-B24C-798D2298C588}" type="presOf" srcId="{E2E45F42-C97F-4138-B132-28D30BEE68ED}" destId="{63A72A92-78F1-46C7-A9F1-727303FFDB4E}" srcOrd="0" destOrd="0" presId="urn:microsoft.com/office/officeart/2005/8/layout/process1"/>
    <dgm:cxn modelId="{A7EA800E-10D6-4E71-AFCA-6A25D32E4B9C}" type="presParOf" srcId="{FDAE664A-1107-403E-BFD5-B711DD7F8D7F}" destId="{7E095B72-EFE6-4DA0-B1FE-6DC16A512A1D}" srcOrd="0" destOrd="0" presId="urn:microsoft.com/office/officeart/2005/8/layout/process1"/>
    <dgm:cxn modelId="{82A9342C-66AE-4508-8885-1CE5F6D948FE}" type="presParOf" srcId="{FDAE664A-1107-403E-BFD5-B711DD7F8D7F}" destId="{F9BF0F5D-678A-4D11-A026-48AC2492882E}" srcOrd="1" destOrd="0" presId="urn:microsoft.com/office/officeart/2005/8/layout/process1"/>
    <dgm:cxn modelId="{81402518-A3DA-45F7-BA3B-C7BA52BAE966}" type="presParOf" srcId="{F9BF0F5D-678A-4D11-A026-48AC2492882E}" destId="{975E649A-A8A3-4618-BC21-5113F65B34B4}" srcOrd="0" destOrd="0" presId="urn:microsoft.com/office/officeart/2005/8/layout/process1"/>
    <dgm:cxn modelId="{1DE1EFA8-CC6C-4263-9677-37EEA9C2C5F1}" type="presParOf" srcId="{FDAE664A-1107-403E-BFD5-B711DD7F8D7F}" destId="{846FECC1-6F21-46FA-B19A-79E549287388}" srcOrd="2" destOrd="0" presId="urn:microsoft.com/office/officeart/2005/8/layout/process1"/>
    <dgm:cxn modelId="{132E9B6A-4813-4131-AC07-087E07ADA7DF}" type="presParOf" srcId="{FDAE664A-1107-403E-BFD5-B711DD7F8D7F}" destId="{D53FE85D-0DDB-45C9-A93C-69AF52E4BF73}" srcOrd="3" destOrd="0" presId="urn:microsoft.com/office/officeart/2005/8/layout/process1"/>
    <dgm:cxn modelId="{89740DF3-3894-4A1D-B26C-45B15B5BA3EC}" type="presParOf" srcId="{D53FE85D-0DDB-45C9-A93C-69AF52E4BF73}" destId="{B8E26C5D-D942-4EAA-88BE-D131E35D3B58}" srcOrd="0" destOrd="0" presId="urn:microsoft.com/office/officeart/2005/8/layout/process1"/>
    <dgm:cxn modelId="{9048BD2A-1036-4B52-AC86-47B318E283B2}" type="presParOf" srcId="{FDAE664A-1107-403E-BFD5-B711DD7F8D7F}" destId="{3232AA8A-7ED9-4925-8CBE-9AEF08B35F9C}" srcOrd="4" destOrd="0" presId="urn:microsoft.com/office/officeart/2005/8/layout/process1"/>
    <dgm:cxn modelId="{CDE21C81-D04E-43A1-A79E-64F9CEEFE93F}" type="presParOf" srcId="{FDAE664A-1107-403E-BFD5-B711DD7F8D7F}" destId="{728201AD-F9E3-451B-9CD2-46E560793D35}" srcOrd="5" destOrd="0" presId="urn:microsoft.com/office/officeart/2005/8/layout/process1"/>
    <dgm:cxn modelId="{1F42122D-3AAB-4A0F-809C-F5EC0FB2D6D5}" type="presParOf" srcId="{728201AD-F9E3-451B-9CD2-46E560793D35}" destId="{4CFC9274-629F-47D5-852C-CDF7154C435B}" srcOrd="0" destOrd="0" presId="urn:microsoft.com/office/officeart/2005/8/layout/process1"/>
    <dgm:cxn modelId="{08DFC2EE-1A1D-460D-8927-02A4D1E17220}" type="presParOf" srcId="{FDAE664A-1107-403E-BFD5-B711DD7F8D7F}" destId="{C9F17896-0911-4CFF-817A-9D78F576C242}" srcOrd="6" destOrd="0" presId="urn:microsoft.com/office/officeart/2005/8/layout/process1"/>
    <dgm:cxn modelId="{B70F4C53-395D-4A00-A9EC-96E68257A9C0}" type="presParOf" srcId="{FDAE664A-1107-403E-BFD5-B711DD7F8D7F}" destId="{05D57C9B-3A22-49BC-AA84-88F28A9A7168}" srcOrd="7" destOrd="0" presId="urn:microsoft.com/office/officeart/2005/8/layout/process1"/>
    <dgm:cxn modelId="{8DC8A1CD-0459-46DE-A077-5EA84578E5A1}" type="presParOf" srcId="{05D57C9B-3A22-49BC-AA84-88F28A9A7168}" destId="{BA2654E2-1D05-4869-8087-26D220F88AAF}" srcOrd="0" destOrd="0" presId="urn:microsoft.com/office/officeart/2005/8/layout/process1"/>
    <dgm:cxn modelId="{9CE8DDDF-4C2F-41AE-BBA4-A4B5923B499A}" type="presParOf" srcId="{FDAE664A-1107-403E-BFD5-B711DD7F8D7F}" destId="{F5A54123-0454-430F-A158-765B69817FA2}" srcOrd="8" destOrd="0" presId="urn:microsoft.com/office/officeart/2005/8/layout/process1"/>
    <dgm:cxn modelId="{023DD2E2-F9DC-4ADD-8BA8-70F31E7D4747}" type="presParOf" srcId="{FDAE664A-1107-403E-BFD5-B711DD7F8D7F}" destId="{1CEF5B0F-0E84-40D7-9F2D-E12204D87648}" srcOrd="9" destOrd="0" presId="urn:microsoft.com/office/officeart/2005/8/layout/process1"/>
    <dgm:cxn modelId="{792B8A0A-115F-4C1E-930E-B155072F688D}" type="presParOf" srcId="{1CEF5B0F-0E84-40D7-9F2D-E12204D87648}" destId="{30423A00-C0C1-426B-9375-CB5A92B5ED2F}" srcOrd="0" destOrd="0" presId="urn:microsoft.com/office/officeart/2005/8/layout/process1"/>
    <dgm:cxn modelId="{97BF6124-1FC6-4665-947B-D9FD701874CB}" type="presParOf" srcId="{FDAE664A-1107-403E-BFD5-B711DD7F8D7F}" destId="{63A72A92-78F1-46C7-A9F1-727303FFDB4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95B72-EFE6-4DA0-B1FE-6DC16A512A1D}">
      <dsp:nvSpPr>
        <dsp:cNvPr id="0" name=""/>
        <dsp:cNvSpPr/>
      </dsp:nvSpPr>
      <dsp:spPr>
        <a:xfrm>
          <a:off x="870173" y="1066901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Brainstorming</a:t>
          </a:r>
        </a:p>
      </dsp:txBody>
      <dsp:txXfrm>
        <a:off x="907077" y="1103805"/>
        <a:ext cx="1450191" cy="1186189"/>
      </dsp:txXfrm>
    </dsp:sp>
    <dsp:sp modelId="{F9BF0F5D-678A-4D11-A026-48AC2492882E}">
      <dsp:nvSpPr>
        <dsp:cNvPr id="0" name=""/>
        <dsp:cNvSpPr/>
      </dsp:nvSpPr>
      <dsp:spPr>
        <a:xfrm>
          <a:off x="3129130" y="1507924"/>
          <a:ext cx="1558108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3129130" y="1583514"/>
        <a:ext cx="1444722" cy="226772"/>
      </dsp:txXfrm>
    </dsp:sp>
    <dsp:sp modelId="{846FECC1-6F21-46FA-B19A-79E549287388}">
      <dsp:nvSpPr>
        <dsp:cNvPr id="0" name=""/>
        <dsp:cNvSpPr/>
      </dsp:nvSpPr>
      <dsp:spPr>
        <a:xfrm>
          <a:off x="5334000" y="1066901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Task assignments</a:t>
          </a:r>
        </a:p>
      </dsp:txBody>
      <dsp:txXfrm>
        <a:off x="5370904" y="1103805"/>
        <a:ext cx="1450191" cy="1186189"/>
      </dsp:txXfrm>
    </dsp:sp>
    <dsp:sp modelId="{D53FE85D-0DDB-45C9-A93C-69AF52E4BF73}">
      <dsp:nvSpPr>
        <dsp:cNvPr id="0" name=""/>
        <dsp:cNvSpPr/>
      </dsp:nvSpPr>
      <dsp:spPr>
        <a:xfrm>
          <a:off x="7593299" y="1507924"/>
          <a:ext cx="1558834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7593299" y="1583514"/>
        <a:ext cx="1445448" cy="226772"/>
      </dsp:txXfrm>
    </dsp:sp>
    <dsp:sp modelId="{3232AA8A-7ED9-4925-8CBE-9AEF08B35F9C}">
      <dsp:nvSpPr>
        <dsp:cNvPr id="0" name=""/>
        <dsp:cNvSpPr/>
      </dsp:nvSpPr>
      <dsp:spPr>
        <a:xfrm>
          <a:off x="9799198" y="1066901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Designing</a:t>
          </a:r>
        </a:p>
      </dsp:txBody>
      <dsp:txXfrm>
        <a:off x="9836102" y="1103805"/>
        <a:ext cx="1450191" cy="1186189"/>
      </dsp:txXfrm>
    </dsp:sp>
    <dsp:sp modelId="{728201AD-F9E3-451B-9CD2-46E560793D35}">
      <dsp:nvSpPr>
        <dsp:cNvPr id="0" name=""/>
        <dsp:cNvSpPr/>
      </dsp:nvSpPr>
      <dsp:spPr>
        <a:xfrm rot="5400000">
          <a:off x="10339621" y="2568533"/>
          <a:ext cx="443152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10396314" y="2587430"/>
        <a:ext cx="329766" cy="226772"/>
      </dsp:txXfrm>
    </dsp:sp>
    <dsp:sp modelId="{C9F17896-0911-4CFF-817A-9D78F576C242}">
      <dsp:nvSpPr>
        <dsp:cNvPr id="0" name=""/>
        <dsp:cNvSpPr/>
      </dsp:nvSpPr>
      <dsp:spPr>
        <a:xfrm>
          <a:off x="9799198" y="3163035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Implementation</a:t>
          </a:r>
        </a:p>
      </dsp:txBody>
      <dsp:txXfrm>
        <a:off x="9836102" y="3199939"/>
        <a:ext cx="1450191" cy="1186189"/>
      </dsp:txXfrm>
    </dsp:sp>
    <dsp:sp modelId="{05D57C9B-3A22-49BC-AA84-88F28A9A7168}">
      <dsp:nvSpPr>
        <dsp:cNvPr id="0" name=""/>
        <dsp:cNvSpPr/>
      </dsp:nvSpPr>
      <dsp:spPr>
        <a:xfrm rot="10800570">
          <a:off x="7505063" y="3603680"/>
          <a:ext cx="1558835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 rot="10800000">
        <a:off x="7618449" y="3679279"/>
        <a:ext cx="1445449" cy="226772"/>
      </dsp:txXfrm>
    </dsp:sp>
    <dsp:sp modelId="{F5A54123-0454-430F-A158-765B69817FA2}">
      <dsp:nvSpPr>
        <dsp:cNvPr id="0" name=""/>
        <dsp:cNvSpPr/>
      </dsp:nvSpPr>
      <dsp:spPr>
        <a:xfrm>
          <a:off x="5334000" y="3162294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Documentation</a:t>
          </a:r>
        </a:p>
      </dsp:txBody>
      <dsp:txXfrm>
        <a:off x="5370904" y="3199198"/>
        <a:ext cx="1450191" cy="1186189"/>
      </dsp:txXfrm>
    </dsp:sp>
    <dsp:sp modelId="{1CEF5B0F-0E84-40D7-9F2D-E12204D87648}">
      <dsp:nvSpPr>
        <dsp:cNvPr id="0" name=""/>
        <dsp:cNvSpPr/>
      </dsp:nvSpPr>
      <dsp:spPr>
        <a:xfrm rot="10800000">
          <a:off x="3040994" y="3603317"/>
          <a:ext cx="1558067" cy="377952"/>
        </a:xfrm>
        <a:prstGeom prst="rightArrow">
          <a:avLst>
            <a:gd name="adj1" fmla="val 60000"/>
            <a:gd name="adj2" fmla="val 50000"/>
          </a:avLst>
        </a:prstGeom>
        <a:solidFill>
          <a:srgbClr val="4D494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 rot="10800000">
        <a:off x="3154380" y="3678907"/>
        <a:ext cx="1444681" cy="226772"/>
      </dsp:txXfrm>
    </dsp:sp>
    <dsp:sp modelId="{63A72A92-78F1-46C7-A9F1-727303FFDB4E}">
      <dsp:nvSpPr>
        <dsp:cNvPr id="0" name=""/>
        <dsp:cNvSpPr/>
      </dsp:nvSpPr>
      <dsp:spPr>
        <a:xfrm>
          <a:off x="870249" y="3162294"/>
          <a:ext cx="1523999" cy="1259997"/>
        </a:xfrm>
        <a:prstGeom prst="roundRect">
          <a:avLst>
            <a:gd name="adj" fmla="val 10000"/>
          </a:avLst>
        </a:prstGeom>
        <a:solidFill>
          <a:srgbClr val="D8301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Presentation</a:t>
          </a:r>
        </a:p>
      </dsp:txBody>
      <dsp:txXfrm>
        <a:off x="907153" y="3199198"/>
        <a:ext cx="1450191" cy="1186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8B8-E92E-F95C-93B6-B3A3EF186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F9E8E-2FFB-9D11-4F96-AECBC44A2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77BC-BFB5-D47E-68C6-4C3C206E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15B1-DF39-CAFC-5723-FB8527D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17FC0-66F0-93AB-9536-A41E2605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933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7935-1A04-27DF-5327-A9D9E137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BD6F5-C6DC-669F-45FD-BEBE0DB99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236C4-F3D5-2882-39B4-0F3228D9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8939-F9FF-266A-8D4D-12EB9467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762A6-6E97-B48B-FC7F-DE5FA07B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22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3E0C96-9D07-FF85-A934-A9FCD1BD9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4A2C6-AA42-FA33-A607-97D44D30C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29920-0264-5927-B4A0-AA0C6FA1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22F1D-D33E-D9C5-DE9A-0B09C8A7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F66F-D29F-F6A6-E34B-53037F1E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421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8F23-DACF-5A52-B773-23B8B2A9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011A-6ABA-5DFB-1FCB-0D88BE60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63C4D-EF7A-0265-CC3A-44CB55EE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1600-3361-2C7F-CD74-98CA6AFC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CD45-F8D8-A45E-FE2F-6C677B9E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350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B349-8D61-DD0E-54D1-97241081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6B68E-C752-4E63-C78C-DBF30A002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4AD2-74A7-E2B4-2FD5-0E5BF99C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8182A-CD67-8885-2924-9EB8FE4A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BC7A6-7B1C-5F07-7B3E-7B5FDFE1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496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AB26-F0A6-B7D5-85A1-C6608703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9805-E3A1-CCF3-1E00-84970CB28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1D549-7DEA-D5CE-C1A7-8D572B373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4E1A1-6E34-21C4-22F1-16C8D207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E036-4F1F-A934-934B-35EBB7C5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A09F6-49F9-CA0B-9A8E-8825D400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767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0CA6-6110-0C47-0959-67E4E57F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D0861-13F6-3D23-00EE-06AB48C9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D4BF4-CED7-326A-C3C0-C88F927D7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E2473-1E2F-DBD7-0D75-86845E723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1F2F1-3F8F-2C8D-5EB3-3C3F20AEB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0146B-1908-1D5F-7E49-E08C6E0D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10CEEB-0EB9-9882-233E-7548E5F2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EC3AD-57D5-8A32-96C1-CF7CC214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839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F73D-E955-0C51-D5C3-4252ECA9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47F03-AC44-EDBF-E29A-AC91AAEA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11DF2-00A3-52D1-B2D9-6E93B5807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C8900-6009-7C0B-5E86-8F96254F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12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E480C-348F-2D6C-5E17-9BFF9ADA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8D0BA-AF3E-1805-F904-11DB5AAA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32FBA-5221-DA7A-E204-AC0036EC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338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0686-74ED-27F6-FDC2-62099BBC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4D0F-9006-14F4-04C0-CB370CF2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A75E3-9F76-50DD-E37A-567A4622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5BE2F-3070-0CE3-D399-17DD5D99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BAA1-D013-0CCD-C92A-44FDBD6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0405-610A-41F1-2FA1-CF97EBDE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452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D236-0F81-4595-31CC-D0683D1A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677B2-3342-84C5-36F8-7CF7D806B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9C677-F655-5957-4A16-C68E27D9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60D4-F8C7-52B1-10F2-0192AA1B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B7DA-D1AE-7DCC-5F70-288D2748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37BA2-59DE-37C2-E4FD-B721FDB8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104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48299-1396-1306-D7CC-5D86C825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25AE1-5C9E-54D8-517A-44EF5A0CA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51627-190A-5B48-4BE0-436BBBFC6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26674-F66E-42FE-9785-01B34D8A1DFC}" type="datetimeFigureOut">
              <a:rPr lang="hu-HU" smtClean="0"/>
              <a:t>2025. 05. 26.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A461-FD9F-3E4D-45AF-38107A815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175A-60DA-2D79-3E3E-982354182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FA72F-298A-47F5-B12E-532541EE9E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206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tests/updateCar.mp4" TargetMode="External"/><Relationship Id="rId3" Type="http://schemas.openxmlformats.org/officeDocument/2006/relationships/hyperlink" Target="tests/createWorker.mp4" TargetMode="External"/><Relationship Id="rId7" Type="http://schemas.openxmlformats.org/officeDocument/2006/relationships/hyperlink" Target="tests/login.wmv" TargetMode="External"/><Relationship Id="rId2" Type="http://schemas.openxmlformats.org/officeDocument/2006/relationships/hyperlink" Target="tests/createCar.wmv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tests/deleteWorker.mp4" TargetMode="External"/><Relationship Id="rId5" Type="http://schemas.openxmlformats.org/officeDocument/2006/relationships/hyperlink" Target="tests/deleteRent.mp4" TargetMode="External"/><Relationship Id="rId10" Type="http://schemas.openxmlformats.org/officeDocument/2006/relationships/hyperlink" Target="tests/updateWorker.mp4" TargetMode="External"/><Relationship Id="rId4" Type="http://schemas.openxmlformats.org/officeDocument/2006/relationships/hyperlink" Target="tests/deleteCar.mp4" TargetMode="External"/><Relationship Id="rId9" Type="http://schemas.openxmlformats.org/officeDocument/2006/relationships/hyperlink" Target="tests/updateRent.mp4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home" TargetMode="External"/><Relationship Id="rId2" Type="http://schemas.openxmlformats.org/officeDocument/2006/relationships/hyperlink" Target="https://github.com/KantorKrisztian/Rentaruro_projek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2A2E-BB7B-E283-1D18-E6DCB7CD7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Rentaruro</a:t>
            </a:r>
            <a:br>
              <a:rPr lang="hu-HU" dirty="0"/>
            </a:br>
            <a:r>
              <a:rPr lang="hu-HU" dirty="0"/>
              <a:t>Autókölcsönző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2BAAC-5E7F-A497-AA39-14A03FFA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2218"/>
          </a:xfrm>
        </p:spPr>
        <p:txBody>
          <a:bodyPr/>
          <a:lstStyle/>
          <a:p>
            <a:pPr algn="l"/>
            <a:r>
              <a:rPr lang="hu-HU" dirty="0"/>
              <a:t>Készítette: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Kántor Krisztián Péter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Sebestyén Milán Gábor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Városi Bendegúz Álmos</a:t>
            </a:r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83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>
            <a:extLst>
              <a:ext uri="{FF2B5EF4-FFF2-40B4-BE49-F238E27FC236}">
                <a16:creationId xmlns:a16="http://schemas.microsoft.com/office/drawing/2014/main" id="{EEADF7C2-C950-9528-478C-6B8F8E7E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58055" cy="399288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E24B3B-9590-C4C2-7739-5673881A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18" y="2743386"/>
            <a:ext cx="5666746" cy="411461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6D57383-3A3F-DF7C-9F14-552A6CFE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080" y="4351335"/>
            <a:ext cx="2869638" cy="250505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A957C3E-178C-32EC-CFE4-8101D34A6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51337"/>
            <a:ext cx="3434080" cy="2505053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26968BB-108A-6D7E-946B-D1AAE9661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47" y="4110488"/>
            <a:ext cx="3444728" cy="2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0AB48FA-70B9-3FED-A1C2-BEDEE0E4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162"/>
            <a:ext cx="6174729" cy="229083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7E7659A-F693-6911-4AF9-39CB4DA9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4" y="2159518"/>
            <a:ext cx="3219899" cy="169568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D9CE61-2E7F-03EB-32BB-7210377C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19" y="0"/>
            <a:ext cx="2962688" cy="15623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2B65E9-35F1-B0EE-30BF-CA3C4E1D2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-7258"/>
            <a:ext cx="7241971" cy="497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70AF5EC-BCD0-6958-53C8-479AB033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5" y="286988"/>
            <a:ext cx="3836118" cy="282197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40A823-9A1D-D6AF-42D2-7E92E10C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0" y="751955"/>
            <a:ext cx="7768155" cy="235700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37785D0-2759-8494-BCC3-528EFF8F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5141"/>
            <a:ext cx="12108360" cy="31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5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DEB051EE-8F9A-993E-C2EA-44DAB411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47" y="0"/>
            <a:ext cx="9909559" cy="385268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463C771-F902-A9C8-05A4-90FB1348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366"/>
            <a:ext cx="5039360" cy="36136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863580C-DA6E-045A-B34F-CDF234FF5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361" y="4134390"/>
            <a:ext cx="4210638" cy="135273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82C81FF-35D1-6E25-3A9F-1929FDB7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361" y="5615237"/>
            <a:ext cx="556337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8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2D648BB-634B-1B2E-E353-F1D23C30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1" y="0"/>
            <a:ext cx="8470111" cy="364214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52747C4-53C7-3A18-E860-AADE4416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30959" cy="459887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3CEF68-23F9-D461-0B79-B901DCD1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879" y="4183446"/>
            <a:ext cx="4525006" cy="163852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BC2B67E-F787-08D7-4B8A-80F4B1057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389" y="5821975"/>
            <a:ext cx="882138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4E814A1-6294-CC47-8E69-675F72DF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76" y="0"/>
            <a:ext cx="8751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5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F6E1E7-819D-BAA9-7520-4A264088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00874"/>
            <a:ext cx="5294716" cy="32562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ACEF9EE3-ABEF-8D74-EAAB-D8A3A1EF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721455"/>
            <a:ext cx="5294715" cy="3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4E73228-E8D2-E589-FA5B-9DCCEE8D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62" y="0"/>
            <a:ext cx="10888595" cy="382005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8191F14-DC04-1F59-133D-98E17BA3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3" y="1910028"/>
            <a:ext cx="5861603" cy="45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6662717-1067-EA0B-D49E-CED7B627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2385867"/>
            <a:ext cx="8602275" cy="208626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65CB5C2-D278-7588-3E5B-E8F30E0B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99" y="1140095"/>
            <a:ext cx="1011696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0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BE825-A858-DBE5-4522-5EC742DE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7952028-92E2-5A5F-0A05-F0B6EDB6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311" b="2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9EA90686-9A9F-B1CB-DFED-084910E8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76" b="-2"/>
          <a:stretch>
            <a:fillRect/>
          </a:stretch>
        </p:blipFill>
        <p:spPr>
          <a:xfrm>
            <a:off x="5082218" y="171716"/>
            <a:ext cx="6918697" cy="378052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AC90B0D-A0BC-2E1A-132D-E35C97C1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1" b="10788"/>
          <a:stretch>
            <a:fillRect/>
          </a:stretch>
        </p:blipFill>
        <p:spPr>
          <a:xfrm>
            <a:off x="6675119" y="4203082"/>
            <a:ext cx="4993235" cy="24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83EA-B296-51C0-29F2-DE9AB968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Autókölcsönző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F471-FD11-2944-73FD-03D94F51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 dirty="0"/>
              <a:t>A célunk egy autókölcsönzőhöz online foglalási felület létrehozása.</a:t>
            </a:r>
          </a:p>
          <a:p>
            <a:pPr algn="just"/>
            <a:r>
              <a:rPr lang="hu-HU" dirty="0"/>
              <a:t>A natív asztali alkalmazás részén lehet autókat hozzáadni, törlölni, módosítani, kölcsönzéseket módosítani, törölni, dolgozói fiókot regisztrálni, törölni, módosítani.</a:t>
            </a:r>
          </a:p>
          <a:p>
            <a:pPr algn="just"/>
            <a:r>
              <a:rPr lang="hu-HU" dirty="0"/>
              <a:t>A kliens oldali kompónensen és a natív mobil alkalmazáson lehet felhasználói fiókot létrehozni, módosítani, kölcsönzést létrehozni, saját kölcsönzéseket megtekinteni.</a:t>
            </a:r>
          </a:p>
        </p:txBody>
      </p:sp>
    </p:spTree>
    <p:extLst>
      <p:ext uri="{BB962C8B-B14F-4D97-AF65-F5344CB8AC3E}">
        <p14:creationId xmlns:p14="http://schemas.microsoft.com/office/powerpoint/2010/main" val="3354655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5A1E8-754F-AE4B-4533-E7670923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28270ED-803E-5FDD-0C46-F03A2DEC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5374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73A8613-5530-70DC-D847-21A31840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458" b="2"/>
          <a:stretch>
            <a:fillRect/>
          </a:stretch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DF425AB-8138-A130-E652-7A89FCB0C7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658"/>
          <a:stretch>
            <a:fillRect/>
          </a:stretch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1728FA5-CE67-052A-DF2E-86FE629E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67" y="1066800"/>
            <a:ext cx="6882965" cy="383725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4BAFCA6-9DD2-7F19-BF4D-F8D0CA89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174" y="2297385"/>
            <a:ext cx="4909215" cy="11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2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7C2C8-6E78-CAFF-0426-47B7846E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A66230-B61D-4553-89AE-41F257B1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5265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1534FA-A5B5-AB2B-7D9F-018CD50D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0" r="20715" b="1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85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C5B8-A7AE-0FF5-D264-CAE06B1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A8416EB-3130-46F2-E676-69B40912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77"/>
            <a:ext cx="12192000" cy="61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5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C2B9-A505-F631-6670-616DEAD3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35F540F-E9CF-2801-58EB-CCE79810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50"/>
            <a:ext cx="12192000" cy="318389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95C1B6-2AE7-19EE-4FE9-03BF1313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06" y="3563188"/>
            <a:ext cx="714474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9FA0D-9D94-2F96-685C-FC694394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0E4E58B-C6EF-E924-D86D-85CE8AE2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9" y="98490"/>
            <a:ext cx="10505440" cy="150325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9B87472-9858-8E4D-C059-AE18BF6A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679" y="1637049"/>
            <a:ext cx="6512641" cy="52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6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FEB96-E4EC-8848-C99B-21BF1E80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6"/>
            <a:ext cx="10515600" cy="2217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Projekt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tervezése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mobil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alkalmazás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63A2BE-1501-6A2E-CE6F-6D2567ED2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 r="3" b="20578"/>
          <a:stretch>
            <a:fillRect/>
          </a:stretch>
        </p:blipFill>
        <p:spPr>
          <a:xfrm>
            <a:off x="184558" y="2270452"/>
            <a:ext cx="2255462" cy="315523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57F287-500F-38FA-92C4-FD27FA91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2" r="-3" b="20599"/>
          <a:stretch>
            <a:fillRect/>
          </a:stretch>
        </p:blipFill>
        <p:spPr>
          <a:xfrm>
            <a:off x="2526991" y="2270452"/>
            <a:ext cx="2255462" cy="3155238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C068443-FA99-00DB-1D82-55BD09342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3" b="24810"/>
          <a:stretch>
            <a:fillRect/>
          </a:stretch>
        </p:blipFill>
        <p:spPr>
          <a:xfrm>
            <a:off x="5015538" y="2323356"/>
            <a:ext cx="2255462" cy="3155238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FC66C5BF-856D-F9DA-66D7-1A8087361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 r="-2" b="26678"/>
          <a:stretch>
            <a:fillRect/>
          </a:stretch>
        </p:blipFill>
        <p:spPr>
          <a:xfrm>
            <a:off x="7357971" y="2323356"/>
            <a:ext cx="2255462" cy="3155238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ADCE738E-BF52-9AC8-8663-FF8B4301E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" b="22398"/>
          <a:stretch>
            <a:fillRect/>
          </a:stretch>
        </p:blipFill>
        <p:spPr>
          <a:xfrm>
            <a:off x="9751980" y="2265615"/>
            <a:ext cx="2255462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6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C4F4-AD66-70B0-8937-F8029704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Asztali alkalmazás működése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51E23-EC53-B39E-7B73-CFEEC8CC5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létrehozása</a:t>
            </a:r>
            <a:r>
              <a:rPr lang="en-GB" dirty="0"/>
              <a:t>:</a:t>
            </a:r>
            <a:endParaRPr lang="hu-HU" dirty="0"/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létrehozása</a:t>
            </a:r>
            <a:r>
              <a:rPr lang="en-GB" dirty="0"/>
              <a:t>:</a:t>
            </a:r>
          </a:p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Bérlés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törlése</a:t>
            </a:r>
            <a:r>
              <a:rPr lang="en-GB" dirty="0"/>
              <a:t>:</a:t>
            </a:r>
          </a:p>
          <a:p>
            <a:r>
              <a:rPr lang="en-GB" dirty="0" err="1"/>
              <a:t>Bejelentkezés</a:t>
            </a:r>
            <a:r>
              <a:rPr lang="en-GB" dirty="0"/>
              <a:t>:</a:t>
            </a:r>
          </a:p>
          <a:p>
            <a:r>
              <a:rPr lang="en-GB" dirty="0" err="1"/>
              <a:t>Autó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</a:p>
          <a:p>
            <a:r>
              <a:rPr lang="en-GB" dirty="0" err="1"/>
              <a:t>Bérlés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</a:p>
          <a:p>
            <a:r>
              <a:rPr lang="en-GB" dirty="0" err="1"/>
              <a:t>Alkalmazott</a:t>
            </a:r>
            <a:r>
              <a:rPr lang="en-GB" dirty="0"/>
              <a:t> </a:t>
            </a:r>
            <a:r>
              <a:rPr lang="en-GB" dirty="0" err="1"/>
              <a:t>frissítése</a:t>
            </a:r>
            <a:r>
              <a:rPr lang="en-GB" dirty="0"/>
              <a:t>:</a:t>
            </a:r>
            <a:endParaRPr lang="hu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B23DB-9F66-2BF9-6823-D37F605DC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>
                <a:hlinkClick r:id="rId2" action="ppaction://hlinkfile"/>
              </a:rPr>
              <a:t>tests</a:t>
            </a:r>
            <a:r>
              <a:rPr lang="hu-HU" dirty="0">
                <a:hlinkClick r:id="rId2" action="ppaction://hlinkfile"/>
              </a:rPr>
              <a:t>\createCar.wmv</a:t>
            </a:r>
            <a:endParaRPr lang="hu-HU" dirty="0"/>
          </a:p>
          <a:p>
            <a:r>
              <a:rPr lang="hu-HU" dirty="0" err="1">
                <a:hlinkClick r:id="rId3" action="ppaction://hlinkfile"/>
              </a:rPr>
              <a:t>tests</a:t>
            </a:r>
            <a:r>
              <a:rPr lang="hu-HU" dirty="0">
                <a:hlinkClick r:id="rId3" action="ppaction://hlinkfile"/>
              </a:rPr>
              <a:t>\createWorker.mp4</a:t>
            </a:r>
            <a:endParaRPr lang="hu-HU" dirty="0"/>
          </a:p>
          <a:p>
            <a:r>
              <a:rPr lang="hu-HU" dirty="0" err="1">
                <a:hlinkClick r:id="rId4" action="ppaction://hlinkfile"/>
              </a:rPr>
              <a:t>tests</a:t>
            </a:r>
            <a:r>
              <a:rPr lang="hu-HU" dirty="0">
                <a:hlinkClick r:id="rId4" action="ppaction://hlinkfile"/>
              </a:rPr>
              <a:t>\deleteCar.mp4</a:t>
            </a:r>
            <a:endParaRPr lang="hu-HU" dirty="0"/>
          </a:p>
          <a:p>
            <a:r>
              <a:rPr lang="hu-HU" dirty="0" err="1">
                <a:hlinkClick r:id="rId5" action="ppaction://hlinkfile"/>
              </a:rPr>
              <a:t>tests</a:t>
            </a:r>
            <a:r>
              <a:rPr lang="hu-HU" dirty="0">
                <a:hlinkClick r:id="rId5" action="ppaction://hlinkfile"/>
              </a:rPr>
              <a:t>\deleteRent.mp4</a:t>
            </a:r>
            <a:endParaRPr lang="hu-HU" dirty="0"/>
          </a:p>
          <a:p>
            <a:r>
              <a:rPr lang="hu-HU" dirty="0" err="1">
                <a:hlinkClick r:id="rId6" action="ppaction://hlinkfile"/>
              </a:rPr>
              <a:t>tests</a:t>
            </a:r>
            <a:r>
              <a:rPr lang="hu-HU" dirty="0">
                <a:hlinkClick r:id="rId6" action="ppaction://hlinkfile"/>
              </a:rPr>
              <a:t>\deleteWorker.mp4</a:t>
            </a:r>
            <a:endParaRPr lang="hu-HU" dirty="0"/>
          </a:p>
          <a:p>
            <a:r>
              <a:rPr lang="hu-HU" dirty="0" err="1">
                <a:hlinkClick r:id="rId7" action="ppaction://hlinkfile"/>
              </a:rPr>
              <a:t>tests</a:t>
            </a:r>
            <a:r>
              <a:rPr lang="hu-HU" dirty="0">
                <a:hlinkClick r:id="rId7" action="ppaction://hlinkfile"/>
              </a:rPr>
              <a:t>\login.wmv</a:t>
            </a:r>
            <a:endParaRPr lang="hu-HU" dirty="0"/>
          </a:p>
          <a:p>
            <a:r>
              <a:rPr lang="hu-HU" dirty="0" err="1">
                <a:hlinkClick r:id="rId8" action="ppaction://hlinkfile"/>
              </a:rPr>
              <a:t>tests</a:t>
            </a:r>
            <a:r>
              <a:rPr lang="hu-HU" dirty="0">
                <a:hlinkClick r:id="rId8" action="ppaction://hlinkfile"/>
              </a:rPr>
              <a:t>\updateCar.mp4</a:t>
            </a:r>
            <a:endParaRPr lang="hu-HU" dirty="0"/>
          </a:p>
          <a:p>
            <a:r>
              <a:rPr lang="hu-HU" dirty="0" err="1">
                <a:hlinkClick r:id="rId9" action="ppaction://hlinkfile"/>
              </a:rPr>
              <a:t>tests</a:t>
            </a:r>
            <a:r>
              <a:rPr lang="hu-HU" dirty="0">
                <a:hlinkClick r:id="rId9" action="ppaction://hlinkfile"/>
              </a:rPr>
              <a:t>\updateRent.mp4</a:t>
            </a:r>
            <a:endParaRPr lang="hu-HU" dirty="0"/>
          </a:p>
          <a:p>
            <a:r>
              <a:rPr lang="hu-HU" dirty="0" err="1">
                <a:hlinkClick r:id="rId10" action="ppaction://hlinkfile"/>
              </a:rPr>
              <a:t>tests</a:t>
            </a:r>
            <a:r>
              <a:rPr lang="hu-HU" dirty="0">
                <a:hlinkClick r:id="rId10" action="ppaction://hlinkfile"/>
              </a:rPr>
              <a:t>\updateWorker.mp4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999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9580-8698-981A-9C28-856F7690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</a:t>
            </a:r>
            <a:r>
              <a:rPr lang="en-GB" dirty="0" err="1"/>
              <a:t>alkalmazás</a:t>
            </a:r>
            <a:r>
              <a:rPr lang="en-GB" dirty="0"/>
              <a:t> </a:t>
            </a:r>
            <a:r>
              <a:rPr lang="en-GB" dirty="0" err="1"/>
              <a:t>funkciói</a:t>
            </a:r>
            <a:r>
              <a:rPr lang="en-GB" dirty="0"/>
              <a:t> (</a:t>
            </a:r>
            <a:r>
              <a:rPr lang="en-GB" dirty="0" err="1"/>
              <a:t>bérlő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6E3A-DEA1-F4FF-74B6-F9DA28CBE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Regisztráció</a:t>
            </a:r>
            <a:endParaRPr lang="en-GB" dirty="0"/>
          </a:p>
          <a:p>
            <a:r>
              <a:rPr lang="en-GB" dirty="0" err="1"/>
              <a:t>Bejelentkezés</a:t>
            </a:r>
            <a:endParaRPr lang="en-GB" dirty="0"/>
          </a:p>
          <a:p>
            <a:r>
              <a:rPr lang="en-GB" dirty="0" err="1"/>
              <a:t>Autók</a:t>
            </a:r>
            <a:r>
              <a:rPr lang="en-GB" dirty="0"/>
              <a:t> </a:t>
            </a:r>
            <a:r>
              <a:rPr lang="en-GB" dirty="0" err="1"/>
              <a:t>bérlése</a:t>
            </a:r>
            <a:endParaRPr lang="hu-HU" dirty="0"/>
          </a:p>
          <a:p>
            <a:r>
              <a:rPr lang="hu-HU" dirty="0"/>
              <a:t>Saját bérlések megtekintése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31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858B8-F251-EA14-0EAE-BA3E593EA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FE4-4074-493D-2ACF-50F6E2F1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</a:t>
            </a:r>
            <a:r>
              <a:rPr lang="en-GB" dirty="0" err="1"/>
              <a:t>funkciói</a:t>
            </a:r>
            <a:r>
              <a:rPr lang="en-GB" dirty="0"/>
              <a:t> (</a:t>
            </a:r>
            <a:r>
              <a:rPr lang="en-GB" dirty="0" err="1"/>
              <a:t>bérlő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3EFF-345B-1588-0421-21A1A917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Regisztráció</a:t>
            </a:r>
            <a:endParaRPr lang="en-GB" dirty="0"/>
          </a:p>
          <a:p>
            <a:r>
              <a:rPr lang="en-GB" dirty="0" err="1"/>
              <a:t>Bejelentkezés</a:t>
            </a:r>
            <a:endParaRPr lang="en-GB" dirty="0"/>
          </a:p>
          <a:p>
            <a:r>
              <a:rPr lang="en-GB" dirty="0" err="1"/>
              <a:t>Autók</a:t>
            </a:r>
            <a:r>
              <a:rPr lang="en-GB" dirty="0"/>
              <a:t> </a:t>
            </a:r>
            <a:r>
              <a:rPr lang="en-GB" dirty="0" err="1"/>
              <a:t>bérlése</a:t>
            </a:r>
            <a:endParaRPr lang="hu-HU" dirty="0"/>
          </a:p>
          <a:p>
            <a:r>
              <a:rPr lang="hu-HU" dirty="0"/>
              <a:t>Saját bérlések megtekintése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05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FF7F-2BD3-E014-15B4-07AA2A01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feladatok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553D4-422B-79FE-2D16-E42142DE6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31" y="1540022"/>
            <a:ext cx="6112222" cy="417719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B7CFA4-3AEB-FD39-A8C9-BBAE7BE1C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" y="1540022"/>
            <a:ext cx="5798874" cy="4177198"/>
          </a:xfrm>
        </p:spPr>
      </p:pic>
    </p:spTree>
    <p:extLst>
      <p:ext uri="{BB962C8B-B14F-4D97-AF65-F5344CB8AC3E}">
        <p14:creationId xmlns:p14="http://schemas.microsoft.com/office/powerpoint/2010/main" val="288981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290C-7A49-346B-7232-5C6F1263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Project phases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DC7A0B4-A49A-FB40-735A-360169BCA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436376"/>
              </p:ext>
            </p:extLst>
          </p:nvPr>
        </p:nvGraphicFramePr>
        <p:xfrm>
          <a:off x="0" y="1287624"/>
          <a:ext cx="12192000" cy="4674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363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5129-0850-2082-29F9-D6383514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B5BB-36BD-2EC5-5277-2ED8B649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We created an automobile renting application and website.</a:t>
            </a:r>
          </a:p>
          <a:p>
            <a:r>
              <a:rPr lang="hu-HU" dirty="0"/>
              <a:t>Clients can rent a variety of vehicles based on their preferences such as manual/automatic, petrol/disel/electric/hybrid etc.</a:t>
            </a:r>
          </a:p>
          <a:p>
            <a:r>
              <a:rPr lang="hu-HU" dirty="0"/>
              <a:t>Our workers can easily handle the rents and cars on an admin interface.</a:t>
            </a:r>
          </a:p>
        </p:txBody>
      </p:sp>
    </p:spTree>
    <p:extLst>
      <p:ext uri="{BB962C8B-B14F-4D97-AF65-F5344CB8AC3E}">
        <p14:creationId xmlns:p14="http://schemas.microsoft.com/office/powerpoint/2010/main" val="216600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7FBE-7B7C-E4FD-138F-166AB897D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Köszönjük a figyelmet!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41EF-15EE-C24E-922A-A018DAB84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477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ADD0-9D21-3BAE-33C1-3661E81A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E2CE4-AA62-7376-FD57-6453DDCB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Github: </a:t>
            </a:r>
            <a:r>
              <a:rPr lang="hu-HU" dirty="0">
                <a:hlinkClick r:id="rId2"/>
              </a:rPr>
              <a:t>https://github.com/KantorKrisztian/Rentaruro_projekt</a:t>
            </a:r>
            <a:endParaRPr lang="hu-HU" dirty="0"/>
          </a:p>
          <a:p>
            <a:r>
              <a:rPr lang="hu-HU" dirty="0"/>
              <a:t>Adatbázis tervezés: </a:t>
            </a:r>
            <a:r>
              <a:rPr lang="hu-HU" dirty="0">
                <a:hlinkClick r:id="rId3"/>
              </a:rPr>
              <a:t>https://dbdiagram.io/home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586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F277940B-7F30-4A86-B577-C158694B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C69816-6186-1A7D-2C49-EB61D46D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018723"/>
            <a:ext cx="2952750" cy="825951"/>
          </a:xfrm>
        </p:spPr>
        <p:txBody>
          <a:bodyPr anchor="t">
            <a:normAutofit/>
          </a:bodyPr>
          <a:lstStyle/>
          <a:p>
            <a:r>
              <a:rPr lang="en-US" sz="2200"/>
              <a:t>Csapatmunka megvalósítása</a:t>
            </a:r>
            <a:endParaRPr lang="en-GB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9CC4-EC13-2B31-604E-282B56A10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3" y="2031999"/>
            <a:ext cx="2952750" cy="37830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chemeClr val="tx1">
                    <a:alpha val="60000"/>
                  </a:schemeClr>
                </a:solidFill>
              </a:rPr>
              <a:t>A munkát GitHub-on továbbítottuk egymásnak, miközben Trello-n táblák segítségével követtük mit kell csinálnunk. Ezek mellett FaceBook Mesenger-en és Discord-on kommunikáltunk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F572825-487D-F806-EAF3-3DBD602D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8918" y="1089025"/>
            <a:ext cx="2249975" cy="22499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Logo Icon editorial vector 6892625 Vector Art at ...">
            <a:extLst>
              <a:ext uri="{FF2B5EF4-FFF2-40B4-BE49-F238E27FC236}">
                <a16:creationId xmlns:a16="http://schemas.microsoft.com/office/drawing/2014/main" id="{A68B0F34-C14A-A902-2E34-F871091F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4503" y="1089013"/>
            <a:ext cx="225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78899C-7D53-1994-8A04-33B41401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9624" y="3518975"/>
            <a:ext cx="225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llo Logo and symbol, meaning, history, PNG">
            <a:extLst>
              <a:ext uri="{FF2B5EF4-FFF2-40B4-BE49-F238E27FC236}">
                <a16:creationId xmlns:a16="http://schemas.microsoft.com/office/drawing/2014/main" id="{8F2F4904-E757-B13C-CAEF-A4A50645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387" y="3758050"/>
            <a:ext cx="3150000" cy="17718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1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FA24F2-354A-39A9-AEF2-1B3E1356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dirty="0" err="1"/>
              <a:t>Csapatmunka</a:t>
            </a:r>
            <a:r>
              <a:rPr lang="en-US" sz="4200" dirty="0"/>
              <a:t> </a:t>
            </a:r>
            <a:r>
              <a:rPr lang="en-US" sz="4200" dirty="0" err="1"/>
              <a:t>megvalósítása</a:t>
            </a:r>
            <a:endParaRPr lang="en-US" sz="4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87EF6-D36D-47A6-B07B-E1D1C3A0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04" y="1064629"/>
            <a:ext cx="8317929" cy="57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7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DE356-8D0C-5F65-A73A-7D539AE5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pic>
        <p:nvPicPr>
          <p:cNvPr id="4" name="Kép 1">
            <a:extLst>
              <a:ext uri="{FF2B5EF4-FFF2-40B4-BE49-F238E27FC236}">
                <a16:creationId xmlns:a16="http://schemas.microsoft.com/office/drawing/2014/main" id="{2D97CCE8-3874-42F3-20B6-90B8E7B8E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88" y="1355106"/>
            <a:ext cx="9131423" cy="53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8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0247-4ABD-E27C-6E6B-E906001C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171852"/>
          </a:xfrm>
        </p:spPr>
        <p:txBody>
          <a:bodyPr/>
          <a:lstStyle/>
          <a:p>
            <a:r>
              <a:rPr lang="hu-HU" dirty="0"/>
              <a:t>Projekt tervezése (asztali alkalmazás)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8473BF2-C052-197A-3E8B-C55DED92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52" y="1171852"/>
            <a:ext cx="4028048" cy="279685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0F75B-19FB-E9BF-F35A-63755EE0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" y="1171852"/>
            <a:ext cx="1857915" cy="2160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D5B522-6A83-D5B2-BF2F-6A6E5D089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2" y="1171851"/>
            <a:ext cx="4002652" cy="27968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8DE846-AB9E-AD6F-D02B-134DFB29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" y="4034514"/>
            <a:ext cx="4024861" cy="27968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AC4255-00B9-0F5F-2DAC-9C0AACCA2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1" y="3986458"/>
            <a:ext cx="4067997" cy="28626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9FC013-6A2F-F2CD-9DD8-8A116C5D0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51" y="4025635"/>
            <a:ext cx="4045193" cy="27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3B42-EB02-8786-2A71-AEC0C1E7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/>
              <a:t>Projekt tervezése (weboldal)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BF4329-6F1D-60C9-1E8E-3F02DFED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6" y="4974058"/>
            <a:ext cx="1960017" cy="1553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3E6F9-05E7-A610-3FC9-0D0520D9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304" y="4724920"/>
            <a:ext cx="1896743" cy="2051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441866-5EBF-41BA-B394-4EF590EC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16" y="4601755"/>
            <a:ext cx="1666930" cy="217503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18BF736-FF95-0B68-F84B-04ABFAB0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04084" y="1062251"/>
            <a:ext cx="3774910" cy="405967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AD9D8-D4B6-ECCA-2D62-FFEF501A6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4" y="980955"/>
            <a:ext cx="3393325" cy="3591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52508-D31A-10D7-62F4-FF5C01849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173" y="926273"/>
            <a:ext cx="3448808" cy="36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7AEC5-BB66-324D-6637-16E0BCF9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73209"/>
            <a:ext cx="10515600" cy="1325563"/>
          </a:xfrm>
        </p:spPr>
        <p:txBody>
          <a:bodyPr/>
          <a:lstStyle/>
          <a:p>
            <a:r>
              <a:rPr lang="hu-HU" dirty="0"/>
              <a:t>Végleges weboldal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86643D-3606-A3AE-4352-1C2976C3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446" y="2255161"/>
            <a:ext cx="2868174" cy="20567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DAC43C7-92B4-0C29-2B1C-278A0861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99" y="73209"/>
            <a:ext cx="2008669" cy="218195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47E4D1F-DD87-6713-4423-230AAC51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960" y="54079"/>
            <a:ext cx="3219899" cy="169568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3186B77-FCC7-870D-FA94-0378FEEC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565" y="1811513"/>
            <a:ext cx="2962688" cy="156231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83A2E5F-9A8C-1C27-2861-3269FC1EB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863" y="4311877"/>
            <a:ext cx="7367986" cy="369189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BDA7CC47-299A-5634-016B-419CF3623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205" y="2034509"/>
            <a:ext cx="1517506" cy="1116326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AEDA9941-32A8-396E-CBCF-CC6BACA33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535" y="3707166"/>
            <a:ext cx="3796404" cy="2975157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5E2367A0-8D46-A71D-0EF8-DC945E876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92" y="1398772"/>
            <a:ext cx="3957876" cy="20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307</Words>
  <Application>Microsoft Office PowerPoint</Application>
  <PresentationFormat>Szélesvásznú</PresentationFormat>
  <Paragraphs>62</Paragraphs>
  <Slides>33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Rentaruro Autókölcsönző</vt:lpstr>
      <vt:lpstr>Autókölcsönző</vt:lpstr>
      <vt:lpstr>Projekt feladatok</vt:lpstr>
      <vt:lpstr>Csapatmunka megvalósítása</vt:lpstr>
      <vt:lpstr>Csapatmunka megvalósítása</vt:lpstr>
      <vt:lpstr>Adatbázis</vt:lpstr>
      <vt:lpstr>Projekt tervezése (asztali alkalmazás)</vt:lpstr>
      <vt:lpstr>Projekt tervezése (weboldal)</vt:lpstr>
      <vt:lpstr>Végleges weboldal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Projekt tervezése (mobil alkalmazás)</vt:lpstr>
      <vt:lpstr>Asztali alkalmazás működése</vt:lpstr>
      <vt:lpstr>Android alkalmazás funkciói (bérlő)</vt:lpstr>
      <vt:lpstr>Weboldal funkciói (bérlő)</vt:lpstr>
      <vt:lpstr>Project phases</vt:lpstr>
      <vt:lpstr>Summary</vt:lpstr>
      <vt:lpstr>Köszönjük a figyelmet!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Korea Csikk</dc:creator>
  <cp:lastModifiedBy>O365 felhasználó</cp:lastModifiedBy>
  <cp:revision>44</cp:revision>
  <dcterms:created xsi:type="dcterms:W3CDTF">2025-05-12T06:41:33Z</dcterms:created>
  <dcterms:modified xsi:type="dcterms:W3CDTF">2025-05-26T18:28:21Z</dcterms:modified>
</cp:coreProperties>
</file>